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2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5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7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6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9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0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4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23863-3CB1-41F3-A9A8-E87E6C03932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3F2B-8817-49AA-AD9A-A3116A85E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3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the 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Theme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7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	Have </a:t>
            </a:r>
            <a:r>
              <a:rPr lang="en-US" dirty="0"/>
              <a:t>you ever been in a situation where you were forced to break a rule, no matter what the consequences would be to </a:t>
            </a:r>
            <a:r>
              <a:rPr lang="en-US" dirty="0" smtClean="0"/>
              <a:t>you?</a:t>
            </a:r>
            <a:r>
              <a:rPr lang="en-US" sz="2400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children’s book, </a:t>
            </a:r>
            <a:r>
              <a:rPr lang="en-US" u="sng" dirty="0"/>
              <a:t>Library Lion</a:t>
            </a:r>
            <a:r>
              <a:rPr lang="en-US" dirty="0"/>
              <a:t>, teaches the reader the theme that it is important to follow the rules unless there is a good reason to break them.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into the conclusion?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restates the claim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connects </a:t>
            </a:r>
            <a:r>
              <a:rPr lang="en-US" dirty="0"/>
              <a:t>claim to you or the </a:t>
            </a:r>
            <a:r>
              <a:rPr lang="en-US" dirty="0" smtClean="0"/>
              <a:t>world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u="sng" dirty="0" smtClean="0"/>
              <a:t>Minimum</a:t>
            </a:r>
            <a:r>
              <a:rPr lang="en-US" dirty="0" smtClean="0"/>
              <a:t> of 2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4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In </a:t>
            </a:r>
            <a:r>
              <a:rPr lang="en-US" u="sng" dirty="0" smtClean="0"/>
              <a:t>The Outsiders</a:t>
            </a:r>
            <a:r>
              <a:rPr lang="en-US" dirty="0" smtClean="0"/>
              <a:t>, Ponyboy learns that your past doesn’t define who you are going to be.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WHAT’S WRONG WITH THIS?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33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In conclusion, </a:t>
            </a:r>
            <a:r>
              <a:rPr lang="en-US" u="sng" dirty="0" smtClean="0"/>
              <a:t>A Mango Shaped Space</a:t>
            </a:r>
            <a:r>
              <a:rPr lang="en-US" dirty="0" smtClean="0"/>
              <a:t> is about a girl named Mia who has synesthesia. She has a cat named Mango. I have a cat too, but her name is not Mango, it’s Memphis.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WHAT’S WRONG WITH THIS?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/>
              <a:t>	Following </a:t>
            </a:r>
            <a:r>
              <a:rPr lang="en-US" dirty="0"/>
              <a:t>rules in life is very important, but as </a:t>
            </a:r>
            <a:r>
              <a:rPr lang="en-US" u="sng" dirty="0"/>
              <a:t>Library Lion</a:t>
            </a:r>
            <a:r>
              <a:rPr lang="en-US" dirty="0"/>
              <a:t> teaches us, there are times when it is okay to break the rules, especially if it is to help a friend who is in </a:t>
            </a:r>
            <a:r>
              <a:rPr lang="en-US" dirty="0" smtClean="0"/>
              <a:t>trouble.</a:t>
            </a:r>
            <a:r>
              <a:rPr lang="en-US" sz="2400" dirty="0" smtClean="0"/>
              <a:t> </a:t>
            </a:r>
            <a:r>
              <a:rPr lang="en-US" dirty="0" smtClean="0"/>
              <a:t>Schools </a:t>
            </a:r>
            <a:r>
              <a:rPr lang="en-US" dirty="0"/>
              <a:t>are filled with rules for students and teachers, but if a friend is in trouble and their safety is a concern, it is okay to alert an adult and break a rule or two to save someone.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0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restates the claim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connects claim to you or the world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u="sng" dirty="0" smtClean="0"/>
              <a:t>Minimum</a:t>
            </a:r>
            <a:r>
              <a:rPr lang="en-US" dirty="0" smtClean="0"/>
              <a:t> of 2 sentences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6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Writing the Conclusion</vt:lpstr>
      <vt:lpstr>My Introduction</vt:lpstr>
      <vt:lpstr>What goes into the conclusion?</vt:lpstr>
      <vt:lpstr>One Example</vt:lpstr>
      <vt:lpstr>Another Example</vt:lpstr>
      <vt:lpstr>My Conclusion</vt:lpstr>
      <vt:lpstr>Your Turn</vt:lpstr>
    </vt:vector>
  </TitlesOfParts>
  <Company>School District 27j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Conclusion</dc:title>
  <dc:creator>Christy Meredith</dc:creator>
  <cp:lastModifiedBy>Christy Meredith</cp:lastModifiedBy>
  <cp:revision>2</cp:revision>
  <dcterms:created xsi:type="dcterms:W3CDTF">2014-10-09T19:54:17Z</dcterms:created>
  <dcterms:modified xsi:type="dcterms:W3CDTF">2014-10-09T20:06:12Z</dcterms:modified>
</cp:coreProperties>
</file>