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56" r:id="rId5"/>
    <p:sldId id="260" r:id="rId6"/>
    <p:sldId id="262" r:id="rId7"/>
    <p:sldId id="263" r:id="rId8"/>
    <p:sldId id="261"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55E01D-42FA-496E-B762-7FD4FF2B38E6}"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157577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5E01D-42FA-496E-B762-7FD4FF2B38E6}"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123187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5E01D-42FA-496E-B762-7FD4FF2B38E6}"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212705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5E01D-42FA-496E-B762-7FD4FF2B38E6}"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201625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55E01D-42FA-496E-B762-7FD4FF2B38E6}"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138355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55E01D-42FA-496E-B762-7FD4FF2B38E6}"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333114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55E01D-42FA-496E-B762-7FD4FF2B38E6}" type="datetimeFigureOut">
              <a:rPr lang="en-US" smtClean="0"/>
              <a:t>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291559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55E01D-42FA-496E-B762-7FD4FF2B38E6}" type="datetimeFigureOut">
              <a:rPr lang="en-US" smtClean="0"/>
              <a:t>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119181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5E01D-42FA-496E-B762-7FD4FF2B38E6}" type="datetimeFigureOut">
              <a:rPr lang="en-US" smtClean="0"/>
              <a:t>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590942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5E01D-42FA-496E-B762-7FD4FF2B38E6}"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361300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5E01D-42FA-496E-B762-7FD4FF2B38E6}"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BBAC6-2D73-4D14-8A1F-595C4495A4FF}" type="slidenum">
              <a:rPr lang="en-US" smtClean="0"/>
              <a:t>‹#›</a:t>
            </a:fld>
            <a:endParaRPr lang="en-US"/>
          </a:p>
        </p:txBody>
      </p:sp>
    </p:spTree>
    <p:extLst>
      <p:ext uri="{BB962C8B-B14F-4D97-AF65-F5344CB8AC3E}">
        <p14:creationId xmlns:p14="http://schemas.microsoft.com/office/powerpoint/2010/main" val="170552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5E01D-42FA-496E-B762-7FD4FF2B38E6}" type="datetimeFigureOut">
              <a:rPr lang="en-US" smtClean="0"/>
              <a:t>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BBAC6-2D73-4D14-8A1F-595C4495A4FF}" type="slidenum">
              <a:rPr lang="en-US" smtClean="0"/>
              <a:t>‹#›</a:t>
            </a:fld>
            <a:endParaRPr lang="en-US"/>
          </a:p>
        </p:txBody>
      </p:sp>
    </p:spTree>
    <p:extLst>
      <p:ext uri="{BB962C8B-B14F-4D97-AF65-F5344CB8AC3E}">
        <p14:creationId xmlns:p14="http://schemas.microsoft.com/office/powerpoint/2010/main" val="3035506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	</a:t>
            </a:r>
            <a:r>
              <a:rPr lang="en-US" dirty="0" smtClean="0"/>
              <a:t>Between a poem and a reflective essay that discusses the value of a celebrity now in my life, I would choose a poem. All celebrities, whether its Miley Cyrus or Hitler, mean different things to society. I think that a poem can explain and touch what they are and what they mean to us in a more creative and functioning way.</a:t>
            </a:r>
          </a:p>
          <a:p>
            <a:pPr marL="0" indent="0">
              <a:buNone/>
            </a:pPr>
            <a:r>
              <a:rPr lang="en-US" dirty="0"/>
              <a:t>	</a:t>
            </a:r>
            <a:r>
              <a:rPr lang="en-US" dirty="0" smtClean="0"/>
              <a:t>To me, a poem has more emotion and thought put into it. Like Martin Luther King Jr., for example, in a poem you can express your feelings and opinion towards what he did and what happened to him. While in a reflective essay, you still can give your opinion, but it is still filled quite an abundant amount of facts which at times, makes it boring.</a:t>
            </a:r>
          </a:p>
          <a:p>
            <a:pPr marL="0" indent="0">
              <a:buNone/>
            </a:pPr>
            <a:r>
              <a:rPr lang="en-US" dirty="0"/>
              <a:t>	</a:t>
            </a:r>
            <a:r>
              <a:rPr lang="en-US" dirty="0" smtClean="0"/>
              <a:t>Poems are creative with their unique choice of words and fun rhymes. Those sentences, long or short, stick, staying in people’s minds, not coming out like gum in someone’s hair. People remember poems more than essays. In my Strategies for Success class, I had to memorize both and it was way more fun to memorize the poem.</a:t>
            </a:r>
          </a:p>
          <a:p>
            <a:pPr marL="0" indent="0">
              <a:buNone/>
            </a:pPr>
            <a:r>
              <a:rPr lang="en-US" dirty="0"/>
              <a:t>	</a:t>
            </a:r>
            <a:r>
              <a:rPr lang="en-US" dirty="0" smtClean="0"/>
              <a:t>I would choose a poem if I had to pick between a poem or a reflective essay. They are creative, stick, and all around fun to remember. Both explaining and touching what the are, poems would be the better option for me in order to discuss the value of a celebrity now in my life.</a:t>
            </a:r>
            <a:endParaRPr lang="en-US" dirty="0"/>
          </a:p>
        </p:txBody>
      </p:sp>
    </p:spTree>
    <p:extLst>
      <p:ext uri="{BB962C8B-B14F-4D97-AF65-F5344CB8AC3E}">
        <p14:creationId xmlns:p14="http://schemas.microsoft.com/office/powerpoint/2010/main" val="4150581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B2</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People in this society have lost sight in who is and who isn’t a </a:t>
            </a:r>
            <a:r>
              <a:rPr lang="en-US" dirty="0" err="1" smtClean="0"/>
              <a:t>celeberty</a:t>
            </a:r>
            <a:r>
              <a:rPr lang="en-US" dirty="0" smtClean="0"/>
              <a:t>. When there weren’t all these killings that’s when people knew what “</a:t>
            </a:r>
            <a:r>
              <a:rPr lang="en-US" dirty="0" err="1" smtClean="0"/>
              <a:t>celeberty</a:t>
            </a:r>
            <a:r>
              <a:rPr lang="en-US" dirty="0" smtClean="0"/>
              <a:t>” means. Now a days people think that even though they are known they think that Bam! I’m a </a:t>
            </a:r>
            <a:r>
              <a:rPr lang="en-US" dirty="0" err="1" smtClean="0"/>
              <a:t>celeberty</a:t>
            </a:r>
            <a:r>
              <a:rPr lang="en-US" dirty="0" smtClean="0"/>
              <a:t> but what they don’t understand is that’s‘ not how it works. People have to work very hard to be famous. They have to study, practice, or maybe even know what they are doing is for a good cause. Not going out and kill a random person just to get noticed. It is not only CRUL but it is IDIOTIC and SELFISH. They have no clue on what that kid </a:t>
            </a:r>
            <a:r>
              <a:rPr lang="en-US" dirty="0"/>
              <a:t>o</a:t>
            </a:r>
            <a:r>
              <a:rPr lang="en-US" dirty="0" smtClean="0"/>
              <a:t>r adult has gone through. This proves my point the out-look on </a:t>
            </a:r>
            <a:r>
              <a:rPr lang="en-US" dirty="0" err="1" smtClean="0"/>
              <a:t>celeberty</a:t>
            </a:r>
            <a:r>
              <a:rPr lang="en-US" dirty="0" smtClean="0"/>
              <a:t> is completely different that what it used to be. </a:t>
            </a:r>
            <a:endParaRPr lang="en-US" dirty="0"/>
          </a:p>
        </p:txBody>
      </p:sp>
    </p:spTree>
    <p:extLst>
      <p:ext uri="{BB962C8B-B14F-4D97-AF65-F5344CB8AC3E}">
        <p14:creationId xmlns:p14="http://schemas.microsoft.com/office/powerpoint/2010/main" val="66238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C2</a:t>
            </a:r>
            <a:endParaRPr lang="en-US" dirty="0"/>
          </a:p>
        </p:txBody>
      </p:sp>
      <p:sp>
        <p:nvSpPr>
          <p:cNvPr id="3" name="Content Placeholder 2"/>
          <p:cNvSpPr>
            <a:spLocks noGrp="1"/>
          </p:cNvSpPr>
          <p:nvPr>
            <p:ph idx="1"/>
          </p:nvPr>
        </p:nvSpPr>
        <p:spPr/>
        <p:txBody>
          <a:bodyPr>
            <a:noAutofit/>
          </a:bodyPr>
          <a:lstStyle/>
          <a:p>
            <a:pPr marL="0" indent="0" algn="ctr">
              <a:buNone/>
            </a:pPr>
            <a:r>
              <a:rPr lang="en-US" sz="1600" dirty="0" smtClean="0"/>
              <a:t>The Change that Jackie Has Done to Us</a:t>
            </a:r>
          </a:p>
          <a:p>
            <a:pPr marL="0" indent="0" algn="ctr">
              <a:buNone/>
            </a:pPr>
            <a:endParaRPr lang="en-US" sz="1600" dirty="0"/>
          </a:p>
          <a:p>
            <a:pPr marL="0" indent="0" algn="ctr">
              <a:buNone/>
            </a:pPr>
            <a:r>
              <a:rPr lang="en-US" sz="1600" dirty="0" smtClean="0"/>
              <a:t>You may not </a:t>
            </a:r>
            <a:r>
              <a:rPr lang="en-US" sz="1600" dirty="0" err="1" smtClean="0"/>
              <a:t>realies</a:t>
            </a:r>
            <a:r>
              <a:rPr lang="en-US" sz="1600" dirty="0"/>
              <a:t> </a:t>
            </a:r>
            <a:r>
              <a:rPr lang="en-US" sz="1600" dirty="0" smtClean="0"/>
              <a:t>how much just one person,</a:t>
            </a:r>
          </a:p>
          <a:p>
            <a:pPr marL="0" indent="0" algn="ctr">
              <a:buNone/>
            </a:pPr>
            <a:r>
              <a:rPr lang="en-US" sz="1600" dirty="0" smtClean="0"/>
              <a:t>Could change the society. Not just our society has changed,</a:t>
            </a:r>
          </a:p>
          <a:p>
            <a:pPr marL="0" indent="0" algn="ctr">
              <a:buNone/>
            </a:pPr>
            <a:r>
              <a:rPr lang="en-US" sz="1600" dirty="0" smtClean="0"/>
              <a:t>How much he has changed us. Even now to this day myself,</a:t>
            </a:r>
          </a:p>
          <a:p>
            <a:pPr marL="0" indent="0" algn="ctr">
              <a:buNone/>
            </a:pPr>
            <a:r>
              <a:rPr lang="en-US" sz="1600" dirty="0" smtClean="0"/>
              <a:t>I look at things different, because of what he did to our society.</a:t>
            </a:r>
          </a:p>
          <a:p>
            <a:pPr marL="0" indent="0" algn="ctr">
              <a:buNone/>
            </a:pPr>
            <a:endParaRPr lang="en-US" sz="1600" dirty="0"/>
          </a:p>
          <a:p>
            <a:pPr marL="0" indent="0" algn="ctr">
              <a:buNone/>
            </a:pPr>
            <a:r>
              <a:rPr lang="en-US" sz="1600" dirty="0" smtClean="0"/>
              <a:t>The biggest change that Jackie has impacted our life with, </a:t>
            </a:r>
          </a:p>
          <a:p>
            <a:pPr marL="0" indent="0" algn="ctr">
              <a:buNone/>
            </a:pPr>
            <a:r>
              <a:rPr lang="en-US" sz="1600" dirty="0" smtClean="0"/>
              <a:t>Is that blacks can play the </a:t>
            </a:r>
            <a:r>
              <a:rPr lang="en-US" sz="1600" dirty="0" err="1" smtClean="0"/>
              <a:t>mayjor</a:t>
            </a:r>
            <a:r>
              <a:rPr lang="en-US" sz="1600" dirty="0" smtClean="0"/>
              <a:t> league baseball.</a:t>
            </a:r>
          </a:p>
          <a:p>
            <a:pPr marL="0" indent="0" algn="ctr">
              <a:buNone/>
            </a:pPr>
            <a:r>
              <a:rPr lang="en-US" sz="1600" dirty="0" smtClean="0"/>
              <a:t>How he did that was with the will power, he had.</a:t>
            </a:r>
          </a:p>
          <a:p>
            <a:pPr marL="0" indent="0" algn="ctr">
              <a:buNone/>
            </a:pPr>
            <a:r>
              <a:rPr lang="en-US" sz="1600" dirty="0" smtClean="0"/>
              <a:t>Jackie was an influence to the kids so they don’t give up,</a:t>
            </a:r>
          </a:p>
          <a:p>
            <a:pPr marL="0" indent="0" algn="ctr">
              <a:buNone/>
            </a:pPr>
            <a:r>
              <a:rPr lang="en-US" sz="1600" dirty="0" smtClean="0"/>
              <a:t>On there own goals.</a:t>
            </a:r>
          </a:p>
          <a:p>
            <a:pPr marL="0" indent="0" algn="ctr">
              <a:buNone/>
            </a:pPr>
            <a:endParaRPr lang="en-US" sz="1600" dirty="0"/>
          </a:p>
          <a:p>
            <a:pPr marL="0" indent="0" algn="ctr">
              <a:buNone/>
            </a:pPr>
            <a:r>
              <a:rPr lang="en-US" sz="1600" dirty="0" smtClean="0"/>
              <a:t>Everyone is not the same.</a:t>
            </a:r>
          </a:p>
          <a:p>
            <a:pPr marL="0" indent="0" algn="ctr">
              <a:buNone/>
            </a:pPr>
            <a:r>
              <a:rPr lang="en-US" sz="1600" dirty="0" smtClean="0"/>
              <a:t>We were born to make our own goals,</a:t>
            </a:r>
          </a:p>
          <a:p>
            <a:pPr marL="0" indent="0" algn="ctr">
              <a:buNone/>
            </a:pPr>
            <a:r>
              <a:rPr lang="en-US" sz="1600" dirty="0" smtClean="0"/>
              <a:t>Some maybe bigger than others.</a:t>
            </a:r>
          </a:p>
          <a:p>
            <a:pPr marL="0" indent="0" algn="ctr">
              <a:buNone/>
            </a:pPr>
            <a:r>
              <a:rPr lang="en-US" sz="1600" dirty="0" smtClean="0"/>
              <a:t>And they won’t all change the society like Jackie’s did.</a:t>
            </a:r>
          </a:p>
        </p:txBody>
      </p:sp>
    </p:spTree>
    <p:extLst>
      <p:ext uri="{BB962C8B-B14F-4D97-AF65-F5344CB8AC3E}">
        <p14:creationId xmlns:p14="http://schemas.microsoft.com/office/powerpoint/2010/main" val="604593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D2</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	Reflect, look back on what you have learned, said or done. I would choose to write a reflective essay when discussing my views on the meaning of “celebrity.” An essay gives me more than a poem. </a:t>
            </a:r>
          </a:p>
          <a:p>
            <a:pPr marL="0" indent="0">
              <a:buNone/>
            </a:pPr>
            <a:r>
              <a:rPr lang="en-US" dirty="0" smtClean="0"/>
              <a:t>	To start off, when writing a reflective essay you may answer questions you may have had about your views. When you reflect, you may remember a fact you head and say, “Oh, well that makes much more sense!” I know from experience, when I reflect, I think more deeply into what I have made of my topic. </a:t>
            </a:r>
          </a:p>
          <a:p>
            <a:pPr marL="0" indent="0">
              <a:buNone/>
            </a:pPr>
            <a:r>
              <a:rPr lang="en-US" dirty="0"/>
              <a:t>	</a:t>
            </a:r>
            <a:r>
              <a:rPr lang="en-US" dirty="0" smtClean="0"/>
              <a:t>Next, on the topic of celebrity views, you can see who is deserving of the title, “celebrity.” You might say a movie star is a celebrity but they are plain terrible to people. Reflective helps you see what is real. </a:t>
            </a:r>
          </a:p>
          <a:p>
            <a:pPr marL="0" indent="0">
              <a:buNone/>
            </a:pPr>
            <a:r>
              <a:rPr lang="en-US" dirty="0"/>
              <a:t>	</a:t>
            </a:r>
            <a:r>
              <a:rPr lang="en-US" dirty="0" smtClean="0"/>
              <a:t>I understand that a poem gives creativity and poetic justice but, you are just going to write about a person. An essay helps you see how the affect society. </a:t>
            </a:r>
          </a:p>
          <a:p>
            <a:pPr marL="0" indent="0">
              <a:buNone/>
            </a:pPr>
            <a:r>
              <a:rPr lang="en-US" dirty="0"/>
              <a:t>	</a:t>
            </a:r>
            <a:r>
              <a:rPr lang="en-US" dirty="0" smtClean="0"/>
              <a:t>Over all, when writing about my views I feel with an essay you have more options to go off of. You can dive deep into meanings of celebrity. I know that writing </a:t>
            </a:r>
            <a:r>
              <a:rPr lang="en-US" dirty="0" err="1" smtClean="0"/>
              <a:t>reflectives</a:t>
            </a:r>
            <a:r>
              <a:rPr lang="en-US" dirty="0" smtClean="0"/>
              <a:t> helps me more than </a:t>
            </a:r>
            <a:r>
              <a:rPr lang="en-US" smtClean="0"/>
              <a:t>a poem. </a:t>
            </a:r>
            <a:endParaRPr lang="en-US" dirty="0"/>
          </a:p>
        </p:txBody>
      </p:sp>
    </p:spTree>
    <p:extLst>
      <p:ext uri="{BB962C8B-B14F-4D97-AF65-F5344CB8AC3E}">
        <p14:creationId xmlns:p14="http://schemas.microsoft.com/office/powerpoint/2010/main" val="1415752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B</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	To finish my celebrity work discussion, I would write a reflective essay. It would be easier to write, and longer than a poem. Also being able to write more, would help me to explain more and really go into detail.</a:t>
            </a:r>
          </a:p>
          <a:p>
            <a:pPr marL="0" indent="0">
              <a:buNone/>
            </a:pPr>
            <a:r>
              <a:rPr lang="en-US" dirty="0"/>
              <a:t>	</a:t>
            </a:r>
            <a:r>
              <a:rPr lang="en-US" dirty="0" smtClean="0"/>
              <a:t>One reason I wouldn’t write a poem is, because for one I’m not very good at writing. Another reason is, because I like writing sentences, rather than writing lines with rhyming words.</a:t>
            </a:r>
          </a:p>
          <a:p>
            <a:pPr marL="0" indent="0">
              <a:buNone/>
            </a:pPr>
            <a:r>
              <a:rPr lang="en-US" dirty="0"/>
              <a:t>	</a:t>
            </a:r>
            <a:r>
              <a:rPr lang="en-US" dirty="0" smtClean="0"/>
              <a:t>I also think an essay would be easier for the reader to read and understand. I know this, because I have experienced this before. And it’s not interesting, or fun to read something you don’t understand. So writing an essay would be easier for the reader and me.</a:t>
            </a:r>
          </a:p>
          <a:p>
            <a:pPr marL="0" indent="0">
              <a:buNone/>
            </a:pPr>
            <a:r>
              <a:rPr lang="en-US" dirty="0"/>
              <a:t>	</a:t>
            </a:r>
            <a:r>
              <a:rPr lang="en-US" dirty="0" smtClean="0"/>
              <a:t>Yet I do think writing a poem would be interesting, because I do like a challenge. It also depends on the amount of time given. Poems take time, especially if it’s a rhyming poem. You have to find the correct words that make sense and rhyme, and when I try to rhyme my mind goes blank.</a:t>
            </a:r>
          </a:p>
          <a:p>
            <a:pPr marL="0" indent="0">
              <a:buNone/>
            </a:pPr>
            <a:r>
              <a:rPr lang="en-US" dirty="0"/>
              <a:t>	</a:t>
            </a:r>
            <a:r>
              <a:rPr lang="en-US" dirty="0" smtClean="0"/>
              <a:t>So those are my reasons why I would prefer to write an essay, rather than a poem. Although a poem would be kind of fun to write, I think it’s best for </a:t>
            </a:r>
            <a:r>
              <a:rPr lang="en-US" u="sng" dirty="0" smtClean="0"/>
              <a:t>everyone</a:t>
            </a:r>
            <a:r>
              <a:rPr lang="en-US" dirty="0" smtClean="0"/>
              <a:t> that I write an essay.</a:t>
            </a:r>
            <a:endParaRPr lang="en-US" dirty="0"/>
          </a:p>
        </p:txBody>
      </p:sp>
    </p:spTree>
    <p:extLst>
      <p:ext uri="{BB962C8B-B14F-4D97-AF65-F5344CB8AC3E}">
        <p14:creationId xmlns:p14="http://schemas.microsoft.com/office/powerpoint/2010/main" val="351280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	I would choose an essay because it can give a whole idea about the topic you are going to write about or explain.</a:t>
            </a:r>
          </a:p>
          <a:p>
            <a:pPr marL="0" indent="0">
              <a:buNone/>
            </a:pPr>
            <a:r>
              <a:rPr lang="en-US" dirty="0"/>
              <a:t>	</a:t>
            </a:r>
            <a:r>
              <a:rPr lang="en-US" dirty="0" smtClean="0"/>
              <a:t>If you write in a poem you wouldn’t really understand the idea or concept. If I were to write it in an essay form on how we need to change certain celebrities, would you understand me more in an essay or a poem with lots of weird words?</a:t>
            </a:r>
          </a:p>
          <a:p>
            <a:pPr marL="0" indent="0">
              <a:buNone/>
            </a:pPr>
            <a:r>
              <a:rPr lang="en-US" dirty="0"/>
              <a:t>	</a:t>
            </a:r>
            <a:r>
              <a:rPr lang="en-US" dirty="0" smtClean="0"/>
              <a:t>I think an essay gives a better understanding of topics. I also think that writing an essay would be much more easier if I was to brainstorm. In an essay you don’t need words to rhyme with another certain word.</a:t>
            </a:r>
          </a:p>
          <a:p>
            <a:pPr marL="0" indent="0">
              <a:buNone/>
            </a:pPr>
            <a:r>
              <a:rPr lang="en-US" dirty="0"/>
              <a:t>	</a:t>
            </a:r>
            <a:r>
              <a:rPr lang="en-US" dirty="0" smtClean="0"/>
              <a:t>Some children just don’t understand the concept of a poem and why sometimes you have to rhyme word and probably never will. If it was an essay then they might be able to understand. After all they do have lots of experience with paragraphs and might understand what we are trying to explain.</a:t>
            </a:r>
          </a:p>
          <a:p>
            <a:pPr marL="0" indent="0">
              <a:buNone/>
            </a:pPr>
            <a:r>
              <a:rPr lang="en-US" dirty="0"/>
              <a:t>	</a:t>
            </a:r>
            <a:r>
              <a:rPr lang="en-US" dirty="0" smtClean="0"/>
              <a:t>So in point I think an essay would explain much more about a certain topic.</a:t>
            </a:r>
            <a:endParaRPr lang="en-US" dirty="0"/>
          </a:p>
        </p:txBody>
      </p:sp>
    </p:spTree>
    <p:extLst>
      <p:ext uri="{BB962C8B-B14F-4D97-AF65-F5344CB8AC3E}">
        <p14:creationId xmlns:p14="http://schemas.microsoft.com/office/powerpoint/2010/main" val="105249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Sample D</a:t>
            </a:r>
            <a:endParaRPr lang="en-US" dirty="0"/>
          </a:p>
        </p:txBody>
      </p:sp>
      <p:sp>
        <p:nvSpPr>
          <p:cNvPr id="5" name="Content Placeholder 4"/>
          <p:cNvSpPr>
            <a:spLocks noGrp="1"/>
          </p:cNvSpPr>
          <p:nvPr>
            <p:ph idx="1"/>
          </p:nvPr>
        </p:nvSpPr>
        <p:spPr/>
        <p:txBody>
          <a:bodyPr>
            <a:normAutofit fontScale="92500" lnSpcReduction="20000"/>
          </a:bodyPr>
          <a:lstStyle/>
          <a:p>
            <a:pPr marL="0" indent="0">
              <a:buNone/>
            </a:pPr>
            <a:r>
              <a:rPr lang="en-US" dirty="0" smtClean="0"/>
              <a:t>	I would choose to write a reflective essay </a:t>
            </a:r>
            <a:r>
              <a:rPr lang="en-US" dirty="0" err="1" smtClean="0"/>
              <a:t>becuase</a:t>
            </a:r>
            <a:r>
              <a:rPr lang="en-US" dirty="0" smtClean="0"/>
              <a:t> you could choose who you would want to write about. I think that for this topic we are currently writing about an essay would be a better </a:t>
            </a:r>
            <a:r>
              <a:rPr lang="en-US" dirty="0" err="1" smtClean="0"/>
              <a:t>papper</a:t>
            </a:r>
            <a:r>
              <a:rPr lang="en-US" dirty="0" smtClean="0"/>
              <a:t> to write. Because you are not all writing about the same person as all the other people that were reading the same book. So we could hear </a:t>
            </a:r>
            <a:r>
              <a:rPr lang="en-US" dirty="0" err="1" smtClean="0"/>
              <a:t>alot</a:t>
            </a:r>
            <a:r>
              <a:rPr lang="en-US" dirty="0" smtClean="0"/>
              <a:t> of different </a:t>
            </a:r>
            <a:r>
              <a:rPr lang="en-US" dirty="0" err="1" smtClean="0"/>
              <a:t>pappers</a:t>
            </a:r>
            <a:r>
              <a:rPr lang="en-US" dirty="0" smtClean="0"/>
              <a:t> about different people there may still be a few that are the same but not like if we had to write about our person from our book that we read.</a:t>
            </a:r>
            <a:endParaRPr lang="en-US" dirty="0"/>
          </a:p>
        </p:txBody>
      </p:sp>
    </p:spTree>
    <p:extLst>
      <p:ext uri="{BB962C8B-B14F-4D97-AF65-F5344CB8AC3E}">
        <p14:creationId xmlns:p14="http://schemas.microsoft.com/office/powerpoint/2010/main" val="381254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a:t>
            </a:r>
            <a:endParaRPr lang="en-US" dirty="0"/>
          </a:p>
        </p:txBody>
      </p:sp>
      <p:sp>
        <p:nvSpPr>
          <p:cNvPr id="3" name="Content Placeholder 2"/>
          <p:cNvSpPr>
            <a:spLocks noGrp="1"/>
          </p:cNvSpPr>
          <p:nvPr>
            <p:ph idx="1"/>
          </p:nvPr>
        </p:nvSpPr>
        <p:spPr/>
        <p:txBody>
          <a:bodyPr/>
          <a:lstStyle/>
          <a:p>
            <a:pPr marL="0" indent="0">
              <a:buNone/>
            </a:pPr>
            <a:r>
              <a:rPr lang="en-US" dirty="0" smtClean="0"/>
              <a:t>	Pele is a competitive man. He has so many fans. When Pele is on the soccer field, he will never </a:t>
            </a:r>
            <a:r>
              <a:rPr lang="en-US" dirty="0" err="1" smtClean="0"/>
              <a:t>yeild</a:t>
            </a:r>
            <a:r>
              <a:rPr lang="en-US" dirty="0" smtClean="0"/>
              <a:t> down. Pele is a brave warrior. Pele will never worry about anything because he has family. Pele had two </a:t>
            </a:r>
            <a:r>
              <a:rPr lang="en-US" dirty="0" err="1" smtClean="0"/>
              <a:t>wifes</a:t>
            </a:r>
            <a:r>
              <a:rPr lang="en-US" dirty="0" smtClean="0"/>
              <a:t> his 1</a:t>
            </a:r>
            <a:r>
              <a:rPr lang="en-US" baseline="30000" dirty="0" smtClean="0"/>
              <a:t>st</a:t>
            </a:r>
            <a:r>
              <a:rPr lang="en-US" dirty="0" smtClean="0"/>
              <a:t> one they had a baby. Pele is a very nice man and when he was a kid he was very poor so he donates to let other kids who are poor have money and not to be poor. Pele is a celebrity based off these facts.</a:t>
            </a:r>
            <a:endParaRPr lang="en-US" dirty="0"/>
          </a:p>
        </p:txBody>
      </p:sp>
    </p:spTree>
    <p:extLst>
      <p:ext uri="{BB962C8B-B14F-4D97-AF65-F5344CB8AC3E}">
        <p14:creationId xmlns:p14="http://schemas.microsoft.com/office/powerpoint/2010/main" val="323895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marL="0" indent="0">
              <a:buNone/>
            </a:pPr>
            <a:r>
              <a:rPr lang="en-US" dirty="0" smtClean="0"/>
              <a:t>	When I think of a present day celebrity I normally feel hatred and I feel that for a good reason. </a:t>
            </a:r>
          </a:p>
          <a:p>
            <a:pPr marL="0" indent="0">
              <a:buNone/>
            </a:pPr>
            <a:r>
              <a:rPr lang="en-US" dirty="0"/>
              <a:t>	</a:t>
            </a:r>
            <a:r>
              <a:rPr lang="en-US" dirty="0" smtClean="0"/>
              <a:t>One celebrities today don’t deserve all of the fame for corrupting my generation. Like Miley in my opinion is the worst of them all, and I’ll give reasons later.</a:t>
            </a:r>
          </a:p>
          <a:p>
            <a:pPr marL="0" indent="0">
              <a:buNone/>
            </a:pPr>
            <a:r>
              <a:rPr lang="en-US" dirty="0" smtClean="0"/>
              <a:t>	Two they don’t do anything for the betterment of our society, like help the needy or donate to slums and ghettos.</a:t>
            </a:r>
          </a:p>
          <a:p>
            <a:pPr marL="0" indent="0">
              <a:buNone/>
            </a:pPr>
            <a:r>
              <a:rPr lang="en-US" dirty="0"/>
              <a:t>	</a:t>
            </a:r>
            <a:r>
              <a:rPr lang="en-US" dirty="0" smtClean="0"/>
              <a:t>Lastly they are not good influences at all to my age group. Miley is promoting money, sex, drugs, most most of all </a:t>
            </a:r>
            <a:r>
              <a:rPr lang="en-US" dirty="0" err="1" smtClean="0"/>
              <a:t>twerking</a:t>
            </a:r>
            <a:r>
              <a:rPr lang="en-US" dirty="0" smtClean="0"/>
              <a:t>! Not all but most girls at our school try to </a:t>
            </a:r>
            <a:r>
              <a:rPr lang="en-US" dirty="0" err="1" smtClean="0"/>
              <a:t>twerk</a:t>
            </a:r>
            <a:r>
              <a:rPr lang="en-US" dirty="0" smtClean="0"/>
              <a:t> and they think it is cool, when it is gross. On top of all that Miley gets paid for promoting all that nonsense to any age.</a:t>
            </a:r>
          </a:p>
          <a:p>
            <a:pPr marL="0" indent="0">
              <a:buNone/>
            </a:pPr>
            <a:r>
              <a:rPr lang="en-US" dirty="0"/>
              <a:t>	</a:t>
            </a:r>
            <a:r>
              <a:rPr lang="en-US" dirty="0" smtClean="0"/>
              <a:t>So all in all my generation of celebrities are all messed up.</a:t>
            </a:r>
            <a:endParaRPr lang="en-US" dirty="0"/>
          </a:p>
        </p:txBody>
      </p:sp>
    </p:spTree>
    <p:extLst>
      <p:ext uri="{BB962C8B-B14F-4D97-AF65-F5344CB8AC3E}">
        <p14:creationId xmlns:p14="http://schemas.microsoft.com/office/powerpoint/2010/main" val="4279833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G</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marL="0" indent="0">
              <a:buNone/>
            </a:pPr>
            <a:r>
              <a:rPr lang="en-US" dirty="0" smtClean="0"/>
              <a:t>Rosa Parks is the meaning of piece</a:t>
            </a:r>
          </a:p>
          <a:p>
            <a:pPr marL="0" indent="0">
              <a:buNone/>
            </a:pPr>
            <a:r>
              <a:rPr lang="en-US" dirty="0" smtClean="0"/>
              <a:t>She helped in African American </a:t>
            </a:r>
            <a:r>
              <a:rPr lang="en-US" dirty="0" err="1" smtClean="0"/>
              <a:t>reliese</a:t>
            </a:r>
            <a:endParaRPr lang="en-US" dirty="0" smtClean="0"/>
          </a:p>
          <a:p>
            <a:pPr marL="0" indent="0">
              <a:buNone/>
            </a:pPr>
            <a:r>
              <a:rPr lang="en-US" dirty="0" smtClean="0"/>
              <a:t>She stood in what she believe in</a:t>
            </a:r>
          </a:p>
          <a:p>
            <a:pPr marL="0" indent="0">
              <a:buNone/>
            </a:pPr>
            <a:r>
              <a:rPr lang="en-US" dirty="0" smtClean="0"/>
              <a:t>She fought until the end</a:t>
            </a:r>
          </a:p>
          <a:p>
            <a:pPr marL="0" indent="0">
              <a:buNone/>
            </a:pPr>
            <a:r>
              <a:rPr lang="en-US" dirty="0" smtClean="0"/>
              <a:t>And never gave in</a:t>
            </a:r>
          </a:p>
          <a:p>
            <a:pPr marL="0" indent="0">
              <a:buNone/>
            </a:pPr>
            <a:r>
              <a:rPr lang="en-US" dirty="0" smtClean="0"/>
              <a:t>Not just for her, but for her people instead</a:t>
            </a:r>
          </a:p>
          <a:p>
            <a:pPr marL="0" indent="0">
              <a:buNone/>
            </a:pPr>
            <a:r>
              <a:rPr lang="en-US" dirty="0" smtClean="0"/>
              <a:t>In the nation she staid</a:t>
            </a:r>
          </a:p>
          <a:p>
            <a:pPr marL="0" indent="0">
              <a:buNone/>
            </a:pPr>
            <a:r>
              <a:rPr lang="en-US" dirty="0" smtClean="0"/>
              <a:t>With dedication she paid</a:t>
            </a:r>
          </a:p>
          <a:p>
            <a:pPr marL="0" indent="0">
              <a:buNone/>
            </a:pPr>
            <a:r>
              <a:rPr lang="en-US" dirty="0" smtClean="0"/>
              <a:t>In </a:t>
            </a:r>
            <a:r>
              <a:rPr lang="en-US" dirty="0" err="1" smtClean="0"/>
              <a:t>wheep</a:t>
            </a:r>
            <a:r>
              <a:rPr lang="en-US" dirty="0" smtClean="0"/>
              <a:t> and </a:t>
            </a:r>
            <a:r>
              <a:rPr lang="en-US" dirty="0" err="1" smtClean="0"/>
              <a:t>sarow</a:t>
            </a:r>
            <a:endParaRPr lang="en-US" dirty="0" smtClean="0"/>
          </a:p>
          <a:p>
            <a:pPr marL="0" indent="0">
              <a:buNone/>
            </a:pPr>
            <a:r>
              <a:rPr lang="en-US" dirty="0" smtClean="0"/>
              <a:t>Comes a great tomorrow</a:t>
            </a:r>
          </a:p>
          <a:p>
            <a:pPr marL="0" indent="0">
              <a:buNone/>
            </a:pPr>
            <a:r>
              <a:rPr lang="en-US" dirty="0" smtClean="0"/>
              <a:t>And the words she spoke</a:t>
            </a:r>
          </a:p>
          <a:p>
            <a:pPr marL="0" indent="0">
              <a:buNone/>
            </a:pPr>
            <a:r>
              <a:rPr lang="en-US" dirty="0" smtClean="0"/>
              <a:t>Made the world have hope</a:t>
            </a:r>
            <a:endParaRPr lang="en-US" dirty="0"/>
          </a:p>
        </p:txBody>
      </p:sp>
    </p:spTree>
    <p:extLst>
      <p:ext uri="{BB962C8B-B14F-4D97-AF65-F5344CB8AC3E}">
        <p14:creationId xmlns:p14="http://schemas.microsoft.com/office/powerpoint/2010/main" val="217659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Today anybody can be a celebrity. They just have to do something camera worthy. But if you ask me what I thought I would say it is someone or something that has made a positive impact on the world. I think an actual celebrity is someone who didn’t get the recognition when they deserve it. Whey they do something amazingly good. Not people involved in school and theater shootings. So maybe people should take a step back long enough to stop and think: Are these so called celebrities actually celebrities or just a bunch of selfish stuck up rich people. Maybe if they didn’t waste TV on the people who get mindlessly drunk and arrested and focused more on the people who actually helped you’d think the same.</a:t>
            </a:r>
            <a:endParaRPr lang="en-US" dirty="0"/>
          </a:p>
        </p:txBody>
      </p:sp>
    </p:spTree>
    <p:extLst>
      <p:ext uri="{BB962C8B-B14F-4D97-AF65-F5344CB8AC3E}">
        <p14:creationId xmlns:p14="http://schemas.microsoft.com/office/powerpoint/2010/main" val="4120328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A2</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	What is the true definition of celebrity? I mean. Should it really be a person who pretends to be who they aren’t just to please others, or be </a:t>
            </a:r>
            <a:r>
              <a:rPr lang="en-US" dirty="0" err="1" smtClean="0"/>
              <a:t>innapropriate</a:t>
            </a:r>
            <a:r>
              <a:rPr lang="en-US" dirty="0" smtClean="0"/>
              <a:t> and crazy to put on a show? Well, I believe otherwise.</a:t>
            </a:r>
          </a:p>
          <a:p>
            <a:pPr marL="0" indent="0">
              <a:buNone/>
            </a:pPr>
            <a:r>
              <a:rPr lang="en-US" dirty="0"/>
              <a:t>	</a:t>
            </a:r>
            <a:r>
              <a:rPr lang="en-US" dirty="0" smtClean="0"/>
              <a:t>Now a days celebrities are bad </a:t>
            </a:r>
            <a:r>
              <a:rPr lang="en-US" dirty="0" err="1" smtClean="0"/>
              <a:t>rolemodels</a:t>
            </a:r>
            <a:r>
              <a:rPr lang="en-US" dirty="0" smtClean="0"/>
              <a:t> to not just young children, but teens as well. Do you really want our future generations to be </a:t>
            </a:r>
            <a:r>
              <a:rPr lang="en-US" dirty="0" err="1" smtClean="0"/>
              <a:t>innapropriate</a:t>
            </a:r>
            <a:r>
              <a:rPr lang="en-US" dirty="0" smtClean="0"/>
              <a:t> and out of control like the celebrities that they look up to. For example, sometimes it isn’t always that obvious to us, the lines in shows, or the lyrics to songs that children watch and listen to. The lines or lyrics could have cuss words, or talk about things like, drugs, drinking, partying, sneaking out, dressing </a:t>
            </a:r>
            <a:r>
              <a:rPr lang="en-US" dirty="0" err="1" smtClean="0"/>
              <a:t>innapropriatly</a:t>
            </a:r>
            <a:r>
              <a:rPr lang="en-US" dirty="0" smtClean="0"/>
              <a:t>, or being disobedient, etc. That list could go on forever and those are all things that are being taught to younger people and influencing their choices in life. So tell me, is that what you want you or others to be like?</a:t>
            </a:r>
          </a:p>
          <a:p>
            <a:pPr marL="0" indent="0">
              <a:buNone/>
            </a:pPr>
            <a:r>
              <a:rPr lang="en-US" dirty="0"/>
              <a:t>	</a:t>
            </a:r>
            <a:r>
              <a:rPr lang="en-US" dirty="0" smtClean="0"/>
              <a:t>To be a celebrity, I think that you should be a positive </a:t>
            </a:r>
            <a:r>
              <a:rPr lang="en-US" dirty="0" err="1" smtClean="0"/>
              <a:t>rolemodel</a:t>
            </a:r>
            <a:r>
              <a:rPr lang="en-US" dirty="0" smtClean="0"/>
              <a:t>, and should have done something to improve lives or society in general. Rosa Parks for example, she put herself at risk of going to jail because she was sitting in the front of the bus. That is celebrity worthy, I believe because, she showed everyone how unfair blacks were treated, and was part of the end of segregation. The end of segregation was an improvement in society because it brought two groups together as one to form a better community. So therefore, I believe Rosa Parks is worthy of being a celebrity. </a:t>
            </a:r>
          </a:p>
          <a:p>
            <a:pPr marL="0" indent="0">
              <a:buNone/>
            </a:pPr>
            <a:r>
              <a:rPr lang="en-US" dirty="0"/>
              <a:t>	</a:t>
            </a:r>
            <a:r>
              <a:rPr lang="en-US" dirty="0" smtClean="0"/>
              <a:t>Now an example of </a:t>
            </a:r>
            <a:r>
              <a:rPr lang="en-US" dirty="0" err="1" smtClean="0"/>
              <a:t>celebritys</a:t>
            </a:r>
            <a:r>
              <a:rPr lang="en-US" dirty="0" smtClean="0"/>
              <a:t> today such as Miley Cyrus, rappers, etc. all encourage Drugs, drinking, sexual activity, </a:t>
            </a:r>
            <a:r>
              <a:rPr lang="en-US" dirty="0" err="1" smtClean="0"/>
              <a:t>innapropriat</a:t>
            </a:r>
            <a:r>
              <a:rPr lang="en-US" dirty="0" smtClean="0"/>
              <a:t> clothing and other things of the sorts. Is that something that you want for the future generations to be exposed to? I mean they are going to make up the world after us, and honestly I don’t want them to be exposed to bad experiences, and bad lifestyles?</a:t>
            </a:r>
          </a:p>
          <a:p>
            <a:pPr marL="0" indent="0">
              <a:buNone/>
            </a:pPr>
            <a:r>
              <a:rPr lang="en-US" dirty="0"/>
              <a:t>	</a:t>
            </a:r>
            <a:r>
              <a:rPr lang="en-US" dirty="0" smtClean="0"/>
              <a:t>Do you want a community crazed with drugs and drinking or a happy healthy community? You decide.</a:t>
            </a:r>
            <a:endParaRPr lang="en-US" dirty="0"/>
          </a:p>
        </p:txBody>
      </p:sp>
    </p:spTree>
    <p:extLst>
      <p:ext uri="{BB962C8B-B14F-4D97-AF65-F5344CB8AC3E}">
        <p14:creationId xmlns:p14="http://schemas.microsoft.com/office/powerpoint/2010/main" val="1259683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1178</TotalTime>
  <Words>384</Words>
  <Application>Microsoft Office PowerPoint</Application>
  <PresentationFormat>On-screen Show (4:3)</PresentationFormat>
  <Paragraphs>74</Paragraphs>
  <Slides>12</Slides>
  <Notes>0</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Sample A</vt:lpstr>
      <vt:lpstr>Sample B</vt:lpstr>
      <vt:lpstr>Sample C</vt:lpstr>
      <vt:lpstr>Sample D</vt:lpstr>
      <vt:lpstr>Sample E</vt:lpstr>
      <vt:lpstr>Sample F</vt:lpstr>
      <vt:lpstr>Sample G</vt:lpstr>
      <vt:lpstr>Sample</vt:lpstr>
      <vt:lpstr>Sample A2</vt:lpstr>
      <vt:lpstr>Sample B2</vt:lpstr>
      <vt:lpstr>Sample C2</vt:lpstr>
      <vt:lpstr>Sample D2</vt:lpstr>
    </vt:vector>
  </TitlesOfParts>
  <Company>Brighton School District 27J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A</dc:title>
  <dc:creator>Christy Meredith</dc:creator>
  <cp:lastModifiedBy>Christy Meredith</cp:lastModifiedBy>
  <cp:revision>10</cp:revision>
  <dcterms:created xsi:type="dcterms:W3CDTF">2014-01-08T19:10:08Z</dcterms:created>
  <dcterms:modified xsi:type="dcterms:W3CDTF">2014-01-09T21:15:13Z</dcterms:modified>
</cp:coreProperties>
</file>