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1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Propaganda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Propaganda definition from Merriam-Webster Dictionary:</a:t>
            </a:r>
          </a:p>
          <a:p>
            <a:r>
              <a:rPr lang="en-US" dirty="0"/>
              <a:t>Ideas or statements that are often false or exaggerated and that are spread in order to help a cause, a political leader, a government,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272" y="365125"/>
            <a:ext cx="4351338" cy="4351338"/>
          </a:xfrm>
        </p:spPr>
      </p:pic>
      <p:sp>
        <p:nvSpPr>
          <p:cNvPr id="6" name="TextBox 5"/>
          <p:cNvSpPr txBox="1"/>
          <p:nvPr/>
        </p:nvSpPr>
        <p:spPr>
          <a:xfrm>
            <a:off x="566670" y="3245476"/>
            <a:ext cx="56667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convince the audience to do or believe something because everyone else is doing it. </a:t>
            </a:r>
          </a:p>
        </p:txBody>
      </p:sp>
    </p:spTree>
    <p:extLst>
      <p:ext uri="{BB962C8B-B14F-4D97-AF65-F5344CB8AC3E}">
        <p14:creationId xmlns:p14="http://schemas.microsoft.com/office/powerpoint/2010/main" val="28783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folks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4868676" cy="2450161"/>
          </a:xfrm>
        </p:spPr>
        <p:txBody>
          <a:bodyPr/>
          <a:lstStyle/>
          <a:p>
            <a:r>
              <a:rPr lang="en-US" dirty="0"/>
              <a:t>Suggesting something is practical and a good value for ordinary people.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048" y="365125"/>
            <a:ext cx="3810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1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Glittering Generalities and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6259594" cy="43562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words so strongly positive in emotional content that just hearing them makes you feel good. The words express a positive meaning without actually giving a guarantee. </a:t>
            </a:r>
            <a:endParaRPr lang="en-US" dirty="0" smtClean="0"/>
          </a:p>
          <a:p>
            <a:r>
              <a:rPr lang="en-US" dirty="0"/>
              <a:t>Transferring good looks, feelings, or ideas to the person who the propaganda is meant to influence. Suggests the positive qualities to be associated with the product and the user.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94" y="3810134"/>
            <a:ext cx="41814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5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7560361" cy="930454"/>
          </a:xfrm>
        </p:spPr>
        <p:txBody>
          <a:bodyPr/>
          <a:lstStyle/>
          <a:p>
            <a:r>
              <a:rPr lang="en-US" dirty="0"/>
              <a:t>Using a famous person to endorse the product.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245" y="2605827"/>
            <a:ext cx="5796556" cy="365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91085"/>
          </a:xfrm>
        </p:spPr>
        <p:txBody>
          <a:bodyPr>
            <a:normAutofit/>
          </a:bodyPr>
          <a:lstStyle/>
          <a:p>
            <a:r>
              <a:rPr lang="en-US" dirty="0" smtClean="0"/>
              <a:t>Nike</a:t>
            </a:r>
          </a:p>
          <a:p>
            <a:r>
              <a:rPr lang="en-US" dirty="0" smtClean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r>
              <a:rPr lang="en-US" dirty="0"/>
              <a:t>Just Do It.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6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Self-explanatory</a:t>
            </a:r>
          </a:p>
          <a:p>
            <a:r>
              <a:rPr lang="en-US" dirty="0" smtClean="0"/>
              <a:t>Calling someone or something a name, whether </a:t>
            </a:r>
            <a:r>
              <a:rPr lang="en-US" smtClean="0"/>
              <a:t>it’s true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79</TotalTime>
  <Words>194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Depth</vt:lpstr>
      <vt:lpstr>Propaganda </vt:lpstr>
      <vt:lpstr>Propaganda</vt:lpstr>
      <vt:lpstr>Bandwagon </vt:lpstr>
      <vt:lpstr>Plain folks</vt:lpstr>
      <vt:lpstr>Glittering Generalities and Transfer</vt:lpstr>
      <vt:lpstr>Testimonial</vt:lpstr>
      <vt:lpstr>Repetition</vt:lpstr>
      <vt:lpstr>Name calling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</dc:title>
  <dc:creator>Mark Brown</dc:creator>
  <cp:lastModifiedBy>Mark Brown</cp:lastModifiedBy>
  <cp:revision>9</cp:revision>
  <dcterms:created xsi:type="dcterms:W3CDTF">2014-11-06T05:37:13Z</dcterms:created>
  <dcterms:modified xsi:type="dcterms:W3CDTF">2014-11-06T16:00:44Z</dcterms:modified>
</cp:coreProperties>
</file>