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2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6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9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9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4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7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F3B7-7CDD-4EF4-8FCA-C8582D3434B4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9451-4483-46DE-98D5-2D5D9593C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these people have in common?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athbits.com/MathBits/PPT/AgesFamousPeople/data/images/im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19"/>
            <a:ext cx="1676400" cy="17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athbits.com/MathBits/PPT/AgesFamousPeople/data/images/img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74" y="92792"/>
            <a:ext cx="1857375" cy="24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athbits.com/MathBits/PPT/AgesFamousPeople/data/images/img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1853430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athbits.com/MathBits/PPT/AgesFamousPeople/data/images/img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09" y="2422523"/>
            <a:ext cx="1843521" cy="21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xQTEhQUExQUFBQXFxQXFRQYFxQVFxUUFBcXFhcVFBQYHCggGBolHBQUITEhJSkrLi4uFx8zODMsNygtLisBCgoKDg0OGhAQGywkHyQsLCwsLCwsLCwsLCwsLCwsLCwsLCwsLCwsLCwsLCwsLCwsLCwsLCwsLCwsLCwsLCwsLP/AABEIAOgA2QMBIgACEQEDEQH/xAAcAAACAwEBAQEAAAAAAAAAAAAEBQIDBgcAAQj/xABCEAABAwMCAwUFBAgEBgMAAAABAAIRAwQhBTESQVEGImFxkRMygaGxwdHh8AcUI0JSYrLxFTNyokRTY3OCkhYkQ//EABkBAAIDAQAAAAAAAAAAAAAAAAECAAMEBf/EACgRAAICAQQCAQMFAQAAAAAAAAABAhEDBBIhMRNBMhQiUUJhcYHwBf/aAAwDAQACEQMRAD8Axep3EhZS9bJWuubfCUvtBxJMMr4Rblg48gui2hWx0+kcAZKX2lAALQ9lhxVw2NwVo8CfZSszXQTQ7MVau0BV3n6Oasbj0XYtH05rWicmEzq02xsj9kXSQjlOXJ+bT2VfbumoMTutHpsCFse27mNpuPgub2V4ehhU6nD7Ro02X0zQ3r8LGa1bl5gb9OqeXl44AQDmc+XJA1q4ADnzt8TEHp5LLGNGic7DeyVcUWgPIBgmJW207tZQ2cXNcI4gQVyf9fa4gNwefjtMK25qd6eI4nIPLn57LQpNGWUUzpmodsKYqs4XcVKIcQDg5PPyChedpqDxHFLjjYiZ238ly6tdOa4iS4Y73w67lV063GDA7zT5D09fFHeweNDjWmNrO4mJQ+0Ow+wKw1zTOG+e4ExyaNvwVzqgeJMwQdsSQl3D7QWpScyY5dEdp129uTtzJMfJDDfjdlsd0bDO0dVW+o0xwvkesTGM7HZBuwpUdC0PVZjK1tCuHBcj0tzqbpmTjHzIW20LWWvGTB6HCqki6EjTVq0IKvfwra2QlF4EqGbJVq3FlLrlrt0xtGghW3VuOFOuCUmZ5lYA+KurXchDXFLKoe0nZRyJsQo1UCSUqlPa2mvcqv8ABXK2OVJGaWFtg9y5LXnKINeVBlCShp1TLc8rRax+Ez0HVG0aocTHil1YBoSO9uTMBaZZaMix2d607tjSDRLx6qOo9vaZENcFwOjUqK79Zc3dJ9Qh/Azomr6wa8icJaaYZAMRyjI8ilei1eJhJOZ7vUIllANnidyneefiqp5HJjwgkfNQvuHaC2II+UnwSytVHDl0zI3yJHIcuasrPaYaSOHBON+eY5jKWkl044ZI235Duj4pB2WUbLiIIEQ3qcDz/PNXXVdvDAwTGdjiM/Iq5tUcGGxiASdz48pwk2o8QLc7zBEbgYgcvLxRQrGVB7RAnkcgHeeeeceO6sptiQAA7YwBt4HpkJUzjxxODQTBmMnw9PVGC74QWjgJxDzkiOQ6feoRE7p8xJEiRMTuvVabgAQ7HONxvuDz3VNiC58vHEcc+UjPntgdUX7LiMSGDIzMGQDP91CHxrw5p7x2mM5gbSo0C0thrYJjEztuTORy+fRB3VsQ7hYTJmPKeqsL3UnSBxERBzHlJzsgEcHigS4NMjEjnsI9N1Wa5Z9cefVLql0554yXQdyeZHIeqHfWJzkjoenmCghjqvZPVTVp94iBOZTG/iCuX6Prxpt4G4BxImeefmtxb3TXslsx03/O6VqmMmQbfcBRI1QHErL6y8jZL9NuzxZKjdIaPJs3AORllYgpTZVloLCoszm2zSo8BVPTRGy9/ho6I6hUwpcSbkWzjRtCFRVuQ1OdQIgrHalUMkLZCRinEuub+VC0ocRkqOm2ZcVpKOlwJSTkNCNFFG2aAoVbZp5JlStCjKOnTyVReCadSYynEb5jx5/HZCalXZkgYjzzG8HYplfMhwhpJiAMEZgT54Wa1a4DXFp+MTJ6QPT0TopYvZcjJJMEdc/wwTy6/BFWdBvDxl2TEbYkRkmAP7JG7LsH8PgjXg4OIMZOYMySSeWOSsEC7x7izmWDuk7S4dDzck7nyRMhvQk+uUddHAAdIycEgAnoOn3JUR3iTnbxO+VEBjWtWaQ0uwMbAYIwBE4G+OmVH9eDscI8DuR0+qX168+Qnzyomp8PPeAAOXkjQLGNO6Ekk5BbAG5x8gAmdndiJJBImBMmDkkj4rNsdJnAEb+aKo1WjrvvO/RBoKZorbaRxGSMYkc8H4fJRruJcYjbc5wN9/JAMrEGW8/GRCuqXQIjAk+PWTvud0o5EvLgTmNhiN+kodzwTwyYB3Bx6L7dVDBgknG/Pw8OWEuZERkRjfZMkK2Mi5sCPXqtl2X1McDmE45E9YA+GywVBnENzjr4JloNuS7h4sTJ8lJIkWajXNkmt3wmWqvkYSSmSSA0EnkACT6BU5E6LsTVms0qrxLS2jX4gJT2T0WuQOKi8f6hw/VdDstLIAlv0VcIMulkQHYUzGUV7FFvs3DYKH6m/orNrK9y/JxG6q4SSvRkp/d2pS2raOGYUTojVjHRLNaVlphI9FqdVq6BBCVyHUQH9XRVClheqNKqfWDAS4wPt5KIL4Qh1Ou+XASOGdhvsJ/PVY3UWcTjvPU4/Oy2Wouc84EkzIGZBPMlLK+lOLSRJgQccyrEZuzENb3iPHcfKERWY6Q0/IZPh81sdG7HvfUl4wPLB+C2Ft2BYRJM+HTP90zmBY2ce4D7omZzIg/FWt08kSRH19F2O67C02iQYP3rPXOghrttvzKSWSi2OJM53U0t3x5/VC1bV2BBx+dl04aW0oW70TB5oLKySwL0c0NPP2KYGccvl5rTXmgEHG3SJ9SllbS39Fb5Eyl42gWhUORIwj6dWYEY6hDW9g4ZIgDdGtaBvj4INphpg1xVBPCBjl4528EFeEZGx+udyibsBsFuTj6Zj5+iGuWyA7rv90ck6K2Sta5AOU27Pn9vSBMBzwDmMOMJG1sglMtIqftKcY77e90yiyRP0Va9hLQNHFTDjGS5zjPwmE5tdMoUhFOmxu2zQNusL1tVhjcz3R9F41Utj0EhwGy86ohGSSiA1EBD2pX32xUXNUeEqEOX0bQFRu9OACYWrQE+03SBVILtuir8bfRb5IoxWn9n6lR0tEN6rSN0RzBuuhWmmNaMAIfUrYBpVvgjX7lPnlfBzt1LMFL9YpQyQAYzB5pjqdYCoQOSW6jVmmcSeSy/GRrb3RFmmsLz5nJ5x0PqtPR0tnd4pxHPHokugkEiBHWNp6haargKSfJMceA61a0GEx9qG7A+izrKrub2MHU/ci23YiP1ql8wgpIdxCby54jAS24twdwrS9nO5Z8JS+6q0Jzc+n4pXJBUWQfaidkPUojovrqtM+7cz5gH6KBZ/wBQH5KBB6lqEFUsB0CZwfNfYUAZvUrDu4Az06rNXtnJHGcco3XQLmlIWY1Gk2Tiev3p4srnEzbqIPdby5jz+ufkgqtLDhONp5mD+Cf3NvwGcbd2PtSyo3r+SroszyQsY0eSc9m9P9tXp0wSOJwyN8JY9mfNbj9EFMG/a07hj4+EKx9FcezuNGhwtaByAHoFNtJEhikGIUO2V06am5TwFS96gCCkoAqcKEOdUKJMQtpophoSSjTwjKFbhV64KKbNhTuBCT6xdYMIajdSvXLJCsUV2JdM53qQIqOnmUJcT7N/+k/TktTqmmyZhJKtkRI5GQsOTG4uzfjyJqhb2SfgA4OTH581rS8c1keytsRxuIgh3APJq1VK2e7aFnl2XwX2kqdEH3bdtQ9XFo/qKr1Chjv2NOOrC2f9plU3VoG5fW4PAFRZqUQG1OPx6pHZYqBWW1uf+HqT04nx9UZbaYCe5aM/1Pz/AFFE0dSbud1C81twaS1LYWV3Nq1vvUafwa1L3vZOGgeWEBU7SNY8e0JE9dspiz2NQyx4k8uSsple+L4PBy+Eqx9u4ePkoFnUIDoFuqkAlZK7qwS4kEk4BWweEvvbBjxBx4qKdAlBsyt46Wgg9CfPf0S24wY6pzqduWmMxkAdBH59EkeNusbLRB2ZZqgWs3f0BW7/AEL0/wD7xMTFN3oS1YZwMrpv6C6ANzWdORTbjzP4K2ylI7MvivcxVEKEsrcVUQri1Tp0lA2Qo0VbwBSqugIb2iIDEi5jZWS4pVb18p7ZtlaKM29ottXEbprReCEvc2FOm9WxYjdhNegCltxYg8k0pulTcxSUUwxk0Yata+wfVxIMPA8+6R6t+axGpaxel54OJs7AdPCV0vW3B4DmkEcJG3Ug/Ystd8DBLyG9PwC5GScd1xOtCD21IyFChcVD+1Lt5yeq0VhYtYJaTOOZVLtRp/u59PpMqyncA7H4KuUpPseEIrobBswQr30wWwgdJqcVTh+KYXo4TCrLBVqGnU6ghwSB2i1aZmiTHQmU9rViJS2r2mp0zDoHiSBPkFbGclwiqeOL5ZChUuP35EbOn7itBZXNThAqQ7x2P4oSy1qjVGHNPkQc+QMpjRLDsQpKT9okIr0yT2A7IapTRTTlRc3dVF4g1yhNMnmMrIVmwc9PxW81Fo4DKxj7cvqBg3P4yVfifBnzLkVXPUco+5dO/QswsNxWJhgDGeZJJMfJI7Xs+ILIEO95x5haPSq9O1aKdKQ2ZIOQ52Bk78k/mQiwSOxUXBwkZUjTWd0nUA1rTPccAR/KT1Wia6VenZnkqIFi+8UBS4VCrhEUFrvQ0qddypkoDHPbWiXOELTW0tACG022AHimjKa0GQ+k4VlGiqJkoyi9PADCGUVIhfBVwgq90ZVjAjFsovbXrM/dBdA85iPDCxGtdl7u4que8hrDIEuI8oAGwXT7yj+14v4oP+0hU6haB7YXFleOTX7nZtZEn+UjnPZnsx+rPc+s6lUBYW8EbGWkGSP5fmmdWj3+JoaG82icDlw9EzqaNB3TTS9MaNxPgfqpLK5LkMMSi+D3Y/RieOq4YOGz0HNS1ajDx8Vr7MhtIwAs5qI4iq6H/IgvaINJwaBxERJzHj5rF6l2dbVcA1wYRxSTJLuKN3E52+a6C+hlC1NPaTtKsjJroRxT4Yt0jQWNocFZlOs6cPMNIADQ0DhE/u7nc5Vdt2bLHEtrP4eTCeIN8A45WgoWgARDaMIzyOXYsccY9C20t3N94yry1GPahKpVJchfeMkFJtHsQHuefIfenVcqujSlpjxRvgjSsubVaXAO2+pQ+ttHs+IciPqirS0mmZ3GZVBbx06jfBKOjXdnnTatB6u9N/tTzQ9Rz7NxyPdPUdPMJFpNMtotH5yvjsEEGCMg+K3Q4SME+ZM3fGh6z0Ppl6KtMHnsR0IUq7k9lVFDjJU+BQpBE8KgTG2ldM21sQkVrTJTKmYWmTKo4bVhrXYVVOvlUVKuFTxpXKuRFDmhq24whajiVC2evr6sK2GSxZwohU2noqBWUa90AYJwUK10Fc/Ww+7cvZv0crjtfoLgHoi7GjLgAhKZG6PoagymyJHFuevksKNrVdDe5ohtOPFZ28oc0VU1UOG6HdqLN3ER4qyxUq7FlRuVJrArtRqNcOIR8F8oOUTIzwpQq3mFdWegq1RBkSIvqISq5Se9DvcgMUPVtKsGwDzxO8SqahRNgJMyJkDO2eqZoWxg9p9n3BwiPeduR4NQ1jaAQ0SZMlx5/gnPaFjLYAF/ETMiIMjmBOx5JB2f1pteo6nHC8HnzZ4J1B7qZW8i2WjXB0MCDqmSrK7uSpbkrXRkDNKrmk+f3Thw+1aCtVBE8kqtLbqFc3u934jy6IEGNqJRkIS3eA1U/wCIhEBjdPqpsxwKyunh7RlO7eutDRnWRoKrUuiFe+N0S6thLLqskyvgbDzIYUHqi9qKu1rSFG7OFnx5KZqyY7EGrXhHNMdPuxUpsqA7jPmMH5hZnXeISeSh2H1Cfa0idjxtHgYDh/T6lW6hb4WU4Hsmb23dKhrOnB1NzgO+Bg+XJU29YASiad41zeJxhvzJ6Ac1zUuTp2ZeyvnDEz1lfbijRrf5rBUPIOyB5DknF3Y0HmQH03Hn3SD5iUrZp4Dj3ifQKxJiBtjSaBjbk0YA+CY03JQGAbH4FeF4WnKDRLGlYoOs5T9tKorFIWIpe5UvU3OQ9RyhGfXKIe1rfE+JUHPVdWIMx/ZP6K/YHeXBfz8JPJLBWNFwfTMOHNFXFXoltwUyI0dK7N64y6ZJhtUe837R4LR2lBcKtr59F4fTMOBmfsPguwdkO01O6p4IFRvvt5z1A6LQpcGSUaNSHABC3eId4x6r4wFx8PsS6/1EOcGs2buepRAkEXF9giUq/wASCqunk46of9XCFllJB9K2EL4+36IezvORTAvW9tGCMBbXqkDKSXN5lNtUqABYu/u4csuaaSLscfuNXptdNiyQsno11sthYmVi3G6rEOr6Zxg4SvROz/s38YGZ+R5Logsw4KVGxA5J1ldUJ4ldmOvmkNc04IPySKo64McDePh2AnugnfAW+7SafLONu7feHVv3hZuyrFjpZ8RycOirunZYjPPuLsO77G8PWHT6kwjGXBIEucOuM/RPna1SdLXgt8x9qGdeUZ95qdNFzjF+2v8AfwLadGu+ODvDmXCAPiD9i++xrNd3uEt65Th2rM2bt0H3ocuc4yfRLOSFr0j7bt5KVV6+koS4qKkK4I1akIOrWVVzdcgp2dDmUwt2W0m4k7oOq90e6efIphXMA+SxJrVBlj3eRKvw4992UZ8rx1QyuZ6H0KXVqi+0taqtw6VbUvWP95gPiMH5K76f8MpWqvtCq5qKnTNTq0a7H0CRU4gGgfvEmA0jnKLubLi9x0+BwfVbT9FWjUWCrc1hNww8NKmdmAj/ADB1O48IQUGuwual0dCvdSeKTGkAVC0GpGwdGQEptSvlzXlUUq6BYlQfUCrVVOtKh7RMkJJ8i6rW4XIuhqUhB3NAkq2zsipPUJBxaeTKtQqOcMLM3OmVC6V0Kjp08ladMHRZZZdz5NH01GD0+g9m61+l3URKsr6cB4JRXu2s2z5KJOfxRHtxq5M3NpdCF8vdVp0x33tb4E59N1zDUO0NX3Q/2fgMuPkBlCtYR33lxef4jMfir46V/qZlnq1+lGh7UdpTVBZTJFMbnYuPTwCJoWxAYTniY0nzIBKwmpXENPkV0usJpMj+FpH/AKhHPFRikiaeUpybYLX00OEjf6oEWA6BSOqFp4XCD9fJeNzOVkNoVQsWhSqUwFW28EboG81VrcTnoNygyIsuakBJK9wXGG56lHNoPq5d3W/w8z59EfRsmtGBCgGJ7SxO5TJtOEQQAoPCjChdqb4pvPRrj6ArCsqzELa6uzipvZ/E1w9RC5vYVi3uO+H3LZpnwzFqk7THArzg5Cpe2NlW4qTHrWYyh71KhevYZa5zT4EhTqU580K4KEGzO09y3/8ATi8HAH8UXb9t3D/MpA+LTE/ArNkKmoErgh1kkvZ0az7dWxABLqZP8Q+chH//ACG3/wCcz1C49WCqS7UN5GfoalRlMLegAq6LVdUqhjS5xgDmuPbZ36SCw4DeB5pffa7TZhvfd4bfErHalq7nnidzPdb/AAt5Dz6qHtobPNb8ekXczl5v+g+VBf2F6trLnZeccmjb0WerVa9UwP2YOw5lSu7wN73vO5DkF9sZAL6hl7vRreQC2JJKkc6UnJ2ydpZNpfzPO7j9iru6y86tKDquBRALtVceF3kV1a2d+xp/9tn9IXI9TdDHDwXUNKr8VvSP8jR8QI+xZNV0jdo+2evLdrhndIrmyqD3Hx4EfRPqj0LusZtYhFvWOHVYH8og+qY2Fsxmwz1OSfirH0sr4WFQA3pBfK1dAMujEKQcoGi0PlfKrlFvVV1H74/FQgNVyVz7XbLgqvjGZC6JSEmVm+1dtniV0HRVkVozVvXDh481YlFOrwPPSU1Y6RK6COYXB2FCo2V4FecUQA7gqXBE1SqHqEAq7UPCLroeEAo7VrPaxoHDQHD1eYn/AMR9pWUvtZe4y5xd5kn6pLUuT5IWpU+KEccY9IM8s5/JjsX/ABGST5K19/ISC3qwUX7RMIGmrJH4K03RI/P56pfTduegP3fap034H58VCBvtMKviUGlfHlQgv1U90roHZqv+xDen0K53qZ7p8lttHdwgeSyar0bNI+x3Wcq2nC89fOFYzcfYlRLV9hTCBCAYvuApFQdChCQch6plXuVICICdu2Ek7REFp8k62CRa/im4+CsjyxJdHN6vvH4o7Tq37pQR3XmugyOS6Zyh3Ci8r1N8gFfSoApqOyqnuVr2hVOpTsVAglYodE16RCGQCh0XKBcvLyYU+cUImnVleXkCFzn48zHp/cKYdleXlCF7XqTyvLyhBfqLe6fJbbTmdxp8AfkvLyy6npGvS9sa0HKzhXl5YjciXAolq8vKBR8LVFrF5eQCeerKNHEry8iKV8ErPdrRw0nLy8rcfyRXl+L/AIOdFuVGF5eXTOUGafU3b02RrivLyASO6i5q+rygAW5b3Sl68vKM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6" descr="data:image/jpeg;base64,/9j/4AAQSkZJRgABAQAAAQABAAD/2wCEAAkGBxQTEhQUExQUFBQXFxQXFRQYFxQVFxUUFBcXFhcVFBQYHCggGBolHBQUITEhJSkrLi4uFx8zODMsNygtLisBCgoKDg0OGhAQGywkHyQsLCwsLCwsLCwsLCwsLCwsLCwsLCwsLCwsLCwsLCwsLCwsLCwsLCwsLCwsLCwsLCwsLP/AABEIAOgA2QMBIgACEQEDEQH/xAAcAAACAwEBAQEAAAAAAAAAAAAEBQIDBgcAAQj/xABCEAABAwMCAwUFBAgEBgMAAAABAAIRAwQhBTESQVEGImFxkRMygaGxwdHh8AcUI0JSYrLxFTNyokRTY3OCkhYkQ//EABkBAAIDAQAAAAAAAAAAAAAAAAECAAMEBf/EACgRAAICAQQCAQMFAQAAAAAAAAABAhEDBBIhMRNBMhQiUUJhcYHwBf/aAAwDAQACEQMRAD8Axep3EhZS9bJWuubfCUvtBxJMMr4Rblg48gui2hWx0+kcAZKX2lAALQ9lhxVw2NwVo8CfZSszXQTQ7MVau0BV3n6Oasbj0XYtH05rWicmEzq02xsj9kXSQjlOXJ+bT2VfbumoMTutHpsCFse27mNpuPgub2V4ehhU6nD7Ro02X0zQ3r8LGa1bl5gb9OqeXl44AQDmc+XJA1q4ADnzt8TEHp5LLGNGic7DeyVcUWgPIBgmJW207tZQ2cXNcI4gQVyf9fa4gNwefjtMK25qd6eI4nIPLn57LQpNGWUUzpmodsKYqs4XcVKIcQDg5PPyChedpqDxHFLjjYiZ238ly6tdOa4iS4Y73w67lV063GDA7zT5D09fFHeweNDjWmNrO4mJQ+0Ow+wKw1zTOG+e4ExyaNvwVzqgeJMwQdsSQl3D7QWpScyY5dEdp129uTtzJMfJDDfjdlsd0bDO0dVW+o0xwvkesTGM7HZBuwpUdC0PVZjK1tCuHBcj0tzqbpmTjHzIW20LWWvGTB6HCqki6EjTVq0IKvfwra2QlF4EqGbJVq3FlLrlrt0xtGghW3VuOFOuCUmZ5lYA+KurXchDXFLKoe0nZRyJsQo1UCSUqlPa2mvcqv8ABXK2OVJGaWFtg9y5LXnKINeVBlCShp1TLc8rRax+Ez0HVG0aocTHil1YBoSO9uTMBaZZaMix2d607tjSDRLx6qOo9vaZENcFwOjUqK79Zc3dJ9Qh/Azomr6wa8icJaaYZAMRyjI8ilei1eJhJOZ7vUIllANnidyneefiqp5HJjwgkfNQvuHaC2II+UnwSytVHDl0zI3yJHIcuasrPaYaSOHBON+eY5jKWkl044ZI235Duj4pB2WUbLiIIEQ3qcDz/PNXXVdvDAwTGdjiM/Iq5tUcGGxiASdz48pwk2o8QLc7zBEbgYgcvLxRQrGVB7RAnkcgHeeeeceO6sptiQAA7YwBt4HpkJUzjxxODQTBmMnw9PVGC74QWjgJxDzkiOQ6feoRE7p8xJEiRMTuvVabgAQ7HONxvuDz3VNiC58vHEcc+UjPntgdUX7LiMSGDIzMGQDP91CHxrw5p7x2mM5gbSo0C0thrYJjEztuTORy+fRB3VsQ7hYTJmPKeqsL3UnSBxERBzHlJzsgEcHigS4NMjEjnsI9N1Wa5Z9cefVLql0554yXQdyeZHIeqHfWJzkjoenmCghjqvZPVTVp94iBOZTG/iCuX6Prxpt4G4BxImeefmtxb3TXslsx03/O6VqmMmQbfcBRI1QHErL6y8jZL9NuzxZKjdIaPJs3AORllYgpTZVloLCoszm2zSo8BVPTRGy9/ho6I6hUwpcSbkWzjRtCFRVuQ1OdQIgrHalUMkLZCRinEuub+VC0ocRkqOm2ZcVpKOlwJSTkNCNFFG2aAoVbZp5JlStCjKOnTyVReCadSYynEb5jx5/HZCalXZkgYjzzG8HYplfMhwhpJiAMEZgT54Wa1a4DXFp+MTJ6QPT0TopYvZcjJJMEdc/wwTy6/BFWdBvDxl2TEbYkRkmAP7JG7LsH8PgjXg4OIMZOYMySSeWOSsEC7x7izmWDuk7S4dDzck7nyRMhvQk+uUddHAAdIycEgAnoOn3JUR3iTnbxO+VEBjWtWaQ0uwMbAYIwBE4G+OmVH9eDscI8DuR0+qX168+Qnzyomp8PPeAAOXkjQLGNO6Ekk5BbAG5x8gAmdndiJJBImBMmDkkj4rNsdJnAEb+aKo1WjrvvO/RBoKZorbaRxGSMYkc8H4fJRruJcYjbc5wN9/JAMrEGW8/GRCuqXQIjAk+PWTvud0o5EvLgTmNhiN+kodzwTwyYB3Bx6L7dVDBgknG/Pw8OWEuZERkRjfZMkK2Mi5sCPXqtl2X1McDmE45E9YA+GywVBnENzjr4JloNuS7h4sTJ8lJIkWajXNkmt3wmWqvkYSSmSSA0EnkACT6BU5E6LsTVms0qrxLS2jX4gJT2T0WuQOKi8f6hw/VdDstLIAlv0VcIMulkQHYUzGUV7FFvs3DYKH6m/orNrK9y/JxG6q4SSvRkp/d2pS2raOGYUTojVjHRLNaVlphI9FqdVq6BBCVyHUQH9XRVClheqNKqfWDAS4wPt5KIL4Qh1Ou+XASOGdhvsJ/PVY3UWcTjvPU4/Oy2Wouc84EkzIGZBPMlLK+lOLSRJgQccyrEZuzENb3iPHcfKERWY6Q0/IZPh81sdG7HvfUl4wPLB+C2Ft2BYRJM+HTP90zmBY2ce4D7omZzIg/FWt08kSRH19F2O67C02iQYP3rPXOghrttvzKSWSi2OJM53U0t3x5/VC1bV2BBx+dl04aW0oW70TB5oLKySwL0c0NPP2KYGccvl5rTXmgEHG3SJ9SllbS39Fb5Eyl42gWhUORIwj6dWYEY6hDW9g4ZIgDdGtaBvj4INphpg1xVBPCBjl4528EFeEZGx+udyibsBsFuTj6Zj5+iGuWyA7rv90ck6K2Sta5AOU27Pn9vSBMBzwDmMOMJG1sglMtIqftKcY77e90yiyRP0Va9hLQNHFTDjGS5zjPwmE5tdMoUhFOmxu2zQNusL1tVhjcz3R9F41Utj0EhwGy86ohGSSiA1EBD2pX32xUXNUeEqEOX0bQFRu9OACYWrQE+03SBVILtuir8bfRb5IoxWn9n6lR0tEN6rSN0RzBuuhWmmNaMAIfUrYBpVvgjX7lPnlfBzt1LMFL9YpQyQAYzB5pjqdYCoQOSW6jVmmcSeSy/GRrb3RFmmsLz5nJ5x0PqtPR0tnd4pxHPHokugkEiBHWNp6haargKSfJMceA61a0GEx9qG7A+izrKrub2MHU/ci23YiP1ql8wgpIdxCby54jAS24twdwrS9nO5Z8JS+6q0Jzc+n4pXJBUWQfaidkPUojovrqtM+7cz5gH6KBZ/wBQH5KBB6lqEFUsB0CZwfNfYUAZvUrDu4Az06rNXtnJHGcco3XQLmlIWY1Gk2Tiev3p4srnEzbqIPdby5jz+ufkgqtLDhONp5mD+Cf3NvwGcbd2PtSyo3r+SroszyQsY0eSc9m9P9tXp0wSOJwyN8JY9mfNbj9EFMG/a07hj4+EKx9FcezuNGhwtaByAHoFNtJEhikGIUO2V06am5TwFS96gCCkoAqcKEOdUKJMQtpophoSSjTwjKFbhV64KKbNhTuBCT6xdYMIajdSvXLJCsUV2JdM53qQIqOnmUJcT7N/+k/TktTqmmyZhJKtkRI5GQsOTG4uzfjyJqhb2SfgA4OTH581rS8c1keytsRxuIgh3APJq1VK2e7aFnl2XwX2kqdEH3bdtQ9XFo/qKr1Chjv2NOOrC2f9plU3VoG5fW4PAFRZqUQG1OPx6pHZYqBWW1uf+HqT04nx9UZbaYCe5aM/1Pz/AFFE0dSbud1C81twaS1LYWV3Nq1vvUafwa1L3vZOGgeWEBU7SNY8e0JE9dspiz2NQyx4k8uSsple+L4PBy+Eqx9u4ePkoFnUIDoFuqkAlZK7qwS4kEk4BWweEvvbBjxBx4qKdAlBsyt46Wgg9CfPf0S24wY6pzqduWmMxkAdBH59EkeNusbLRB2ZZqgWs3f0BW7/AEL0/wD7xMTFN3oS1YZwMrpv6C6ANzWdORTbjzP4K2ylI7MvivcxVEKEsrcVUQri1Tp0lA2Qo0VbwBSqugIb2iIDEi5jZWS4pVb18p7ZtlaKM29ottXEbprReCEvc2FOm9WxYjdhNegCltxYg8k0pulTcxSUUwxk0Yata+wfVxIMPA8+6R6t+axGpaxel54OJs7AdPCV0vW3B4DmkEcJG3Ug/Ystd8DBLyG9PwC5GScd1xOtCD21IyFChcVD+1Lt5yeq0VhYtYJaTOOZVLtRp/u59PpMqyncA7H4KuUpPseEIrobBswQr30wWwgdJqcVTh+KYXo4TCrLBVqGnU6ghwSB2i1aZmiTHQmU9rViJS2r2mp0zDoHiSBPkFbGclwiqeOL5ZChUuP35EbOn7itBZXNThAqQ7x2P4oSy1qjVGHNPkQc+QMpjRLDsQpKT9okIr0yT2A7IapTRTTlRc3dVF4g1yhNMnmMrIVmwc9PxW81Fo4DKxj7cvqBg3P4yVfifBnzLkVXPUco+5dO/QswsNxWJhgDGeZJJMfJI7Xs+ILIEO95x5haPSq9O1aKdKQ2ZIOQ52Bk78k/mQiwSOxUXBwkZUjTWd0nUA1rTPccAR/KT1Wia6VenZnkqIFi+8UBS4VCrhEUFrvQ0qddypkoDHPbWiXOELTW0tACG022AHimjKa0GQ+k4VlGiqJkoyi9PADCGUVIhfBVwgq90ZVjAjFsovbXrM/dBdA85iPDCxGtdl7u4que8hrDIEuI8oAGwXT7yj+14v4oP+0hU6haB7YXFleOTX7nZtZEn+UjnPZnsx+rPc+s6lUBYW8EbGWkGSP5fmmdWj3+JoaG82icDlw9EzqaNB3TTS9MaNxPgfqpLK5LkMMSi+D3Y/RieOq4YOGz0HNS1ajDx8Vr7MhtIwAs5qI4iq6H/IgvaINJwaBxERJzHj5rF6l2dbVcA1wYRxSTJLuKN3E52+a6C+hlC1NPaTtKsjJroRxT4Yt0jQWNocFZlOs6cPMNIADQ0DhE/u7nc5Vdt2bLHEtrP4eTCeIN8A45WgoWgARDaMIzyOXYsccY9C20t3N94yry1GPahKpVJchfeMkFJtHsQHuefIfenVcqujSlpjxRvgjSsubVaXAO2+pQ+ttHs+IciPqirS0mmZ3GZVBbx06jfBKOjXdnnTatB6u9N/tTzQ9Rz7NxyPdPUdPMJFpNMtotH5yvjsEEGCMg+K3Q4SME+ZM3fGh6z0Ppl6KtMHnsR0IUq7k9lVFDjJU+BQpBE8KgTG2ldM21sQkVrTJTKmYWmTKo4bVhrXYVVOvlUVKuFTxpXKuRFDmhq24whajiVC2evr6sK2GSxZwohU2noqBWUa90AYJwUK10Fc/Ww+7cvZv0crjtfoLgHoi7GjLgAhKZG6PoagymyJHFuevksKNrVdDe5ohtOPFZ28oc0VU1UOG6HdqLN3ER4qyxUq7FlRuVJrArtRqNcOIR8F8oOUTIzwpQq3mFdWegq1RBkSIvqISq5Se9DvcgMUPVtKsGwDzxO8SqahRNgJMyJkDO2eqZoWxg9p9n3BwiPeduR4NQ1jaAQ0SZMlx5/gnPaFjLYAF/ETMiIMjmBOx5JB2f1pteo6nHC8HnzZ4J1B7qZW8i2WjXB0MCDqmSrK7uSpbkrXRkDNKrmk+f3Thw+1aCtVBE8kqtLbqFc3u934jy6IEGNqJRkIS3eA1U/wCIhEBjdPqpsxwKyunh7RlO7eutDRnWRoKrUuiFe+N0S6thLLqskyvgbDzIYUHqi9qKu1rSFG7OFnx5KZqyY7EGrXhHNMdPuxUpsqA7jPmMH5hZnXeISeSh2H1Cfa0idjxtHgYDh/T6lW6hb4WU4Hsmb23dKhrOnB1NzgO+Bg+XJU29YASiad41zeJxhvzJ6Ac1zUuTp2ZeyvnDEz1lfbijRrf5rBUPIOyB5DknF3Y0HmQH03Hn3SD5iUrZp4Dj3ifQKxJiBtjSaBjbk0YA+CY03JQGAbH4FeF4WnKDRLGlYoOs5T9tKorFIWIpe5UvU3OQ9RyhGfXKIe1rfE+JUHPVdWIMx/ZP6K/YHeXBfz8JPJLBWNFwfTMOHNFXFXoltwUyI0dK7N64y6ZJhtUe837R4LR2lBcKtr59F4fTMOBmfsPguwdkO01O6p4IFRvvt5z1A6LQpcGSUaNSHABC3eId4x6r4wFx8PsS6/1EOcGs2buepRAkEXF9giUq/wASCqunk46of9XCFllJB9K2EL4+36IezvORTAvW9tGCMBbXqkDKSXN5lNtUqABYu/u4csuaaSLscfuNXptdNiyQsno11sthYmVi3G6rEOr6Zxg4SvROz/s38YGZ+R5Logsw4KVGxA5J1ldUJ4ldmOvmkNc04IPySKo64McDePh2AnugnfAW+7SafLONu7feHVv3hZuyrFjpZ8RycOirunZYjPPuLsO77G8PWHT6kwjGXBIEucOuM/RPna1SdLXgt8x9qGdeUZ95qdNFzjF+2v8AfwLadGu+ODvDmXCAPiD9i++xrNd3uEt65Th2rM2bt0H3ocuc4yfRLOSFr0j7bt5KVV6+koS4qKkK4I1akIOrWVVzdcgp2dDmUwt2W0m4k7oOq90e6efIphXMA+SxJrVBlj3eRKvw4992UZ8rx1QyuZ6H0KXVqi+0taqtw6VbUvWP95gPiMH5K76f8MpWqvtCq5qKnTNTq0a7H0CRU4gGgfvEmA0jnKLubLi9x0+BwfVbT9FWjUWCrc1hNww8NKmdmAj/ADB1O48IQUGuwual0dCvdSeKTGkAVC0GpGwdGQEptSvlzXlUUq6BYlQfUCrVVOtKh7RMkJJ8i6rW4XIuhqUhB3NAkq2zsipPUJBxaeTKtQqOcMLM3OmVC6V0Kjp08ladMHRZZZdz5NH01GD0+g9m61+l3URKsr6cB4JRXu2s2z5KJOfxRHtxq5M3NpdCF8vdVp0x33tb4E59N1zDUO0NX3Q/2fgMuPkBlCtYR33lxef4jMfir46V/qZlnq1+lGh7UdpTVBZTJFMbnYuPTwCJoWxAYTniY0nzIBKwmpXENPkV0usJpMj+FpH/AKhHPFRikiaeUpybYLX00OEjf6oEWA6BSOqFp4XCD9fJeNzOVkNoVQsWhSqUwFW28EboG81VrcTnoNygyIsuakBJK9wXGG56lHNoPq5d3W/w8z59EfRsmtGBCgGJ7SxO5TJtOEQQAoPCjChdqb4pvPRrj6ArCsqzELa6uzipvZ/E1w9RC5vYVi3uO+H3LZpnwzFqk7THArzg5Cpe2NlW4qTHrWYyh71KhevYZa5zT4EhTqU580K4KEGzO09y3/8ATi8HAH8UXb9t3D/MpA+LTE/ArNkKmoErgh1kkvZ0az7dWxABLqZP8Q+chH//ACG3/wCcz1C49WCqS7UN5GfoalRlMLegAq6LVdUqhjS5xgDmuPbZ36SCw4DeB5pffa7TZhvfd4bfErHalq7nnidzPdb/AAt5Dz6qHtobPNb8ekXczl5v+g+VBf2F6trLnZeccmjb0WerVa9UwP2YOw5lSu7wN73vO5DkF9sZAL6hl7vRreQC2JJKkc6UnJ2ydpZNpfzPO7j9iru6y86tKDquBRALtVceF3kV1a2d+xp/9tn9IXI9TdDHDwXUNKr8VvSP8jR8QI+xZNV0jdo+2evLdrhndIrmyqD3Hx4EfRPqj0LusZtYhFvWOHVYH8og+qY2Fsxmwz1OSfirH0sr4WFQA3pBfK1dAMujEKQcoGi0PlfKrlFvVV1H74/FQgNVyVz7XbLgqvjGZC6JSEmVm+1dtniV0HRVkVozVvXDh481YlFOrwPPSU1Y6RK6COYXB2FCo2V4FecUQA7gqXBE1SqHqEAq7UPCLroeEAo7VrPaxoHDQHD1eYn/AMR9pWUvtZe4y5xd5kn6pLUuT5IWpU+KEccY9IM8s5/JjsX/ABGST5K19/ISC3qwUX7RMIGmrJH4K03RI/P56pfTduegP3fap034H58VCBvtMKviUGlfHlQgv1U90roHZqv+xDen0K53qZ7p8lttHdwgeSyar0bNI+x3Wcq2nC89fOFYzcfYlRLV9hTCBCAYvuApFQdChCQch6plXuVICICdu2Ek7REFp8k62CRa/im4+CsjyxJdHN6vvH4o7Tq37pQR3XmugyOS6Zyh3Ci8r1N8gFfSoApqOyqnuVr2hVOpTsVAglYodE16RCGQCh0XKBcvLyYU+cUImnVleXkCFzn48zHp/cKYdleXlCF7XqTyvLyhBfqLe6fJbbTmdxp8AfkvLyy6npGvS9sa0HKzhXl5YjciXAolq8vKBR8LVFrF5eQCeerKNHEry8iKV8ErPdrRw0nLy8rcfyRXl+L/AIOdFuVGF5eXTOUGafU3b02RrivLyASO6i5q+rygAW5b3Sl68vKMZ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8" descr="data:image/jpeg;base64,/9j/4AAQSkZJRgABAQAAAQABAAD/2wCEAAkGBxQTEhQUExQUFBQXFxQXFRQYFxQVFxUUFBcXFhcVFBQYHCggGBolHBQUITEhJSkrLi4uFx8zODMsNygtLisBCgoKDg0OGhAQGywkHyQsLCwsLCwsLCwsLCwsLCwsLCwsLCwsLCwsLCwsLCwsLCwsLCwsLCwsLCwsLCwsLCwsLP/AABEIAOgA2QMBIgACEQEDEQH/xAAcAAACAwEBAQEAAAAAAAAAAAAEBQIDBgcAAQj/xABCEAABAwMCAwUFBAgEBgMAAAABAAIRAwQhBTESQVEGImFxkRMygaGxwdHh8AcUI0JSYrLxFTNyokRTY3OCkhYkQ//EABkBAAIDAQAAAAAAAAAAAAAAAAECAAMEBf/EACgRAAICAQQCAQMFAQAAAAAAAAABAhEDBBIhMRNBMhQiUUJhcYHwBf/aAAwDAQACEQMRAD8Axep3EhZS9bJWuubfCUvtBxJMMr4Rblg48gui2hWx0+kcAZKX2lAALQ9lhxVw2NwVo8CfZSszXQTQ7MVau0BV3n6Oasbj0XYtH05rWicmEzq02xsj9kXSQjlOXJ+bT2VfbumoMTutHpsCFse27mNpuPgub2V4ehhU6nD7Ro02X0zQ3r8LGa1bl5gb9OqeXl44AQDmc+XJA1q4ADnzt8TEHp5LLGNGic7DeyVcUWgPIBgmJW207tZQ2cXNcI4gQVyf9fa4gNwefjtMK25qd6eI4nIPLn57LQpNGWUUzpmodsKYqs4XcVKIcQDg5PPyChedpqDxHFLjjYiZ238ly6tdOa4iS4Y73w67lV063GDA7zT5D09fFHeweNDjWmNrO4mJQ+0Ow+wKw1zTOG+e4ExyaNvwVzqgeJMwQdsSQl3D7QWpScyY5dEdp129uTtzJMfJDDfjdlsd0bDO0dVW+o0xwvkesTGM7HZBuwpUdC0PVZjK1tCuHBcj0tzqbpmTjHzIW20LWWvGTB6HCqki6EjTVq0IKvfwra2QlF4EqGbJVq3FlLrlrt0xtGghW3VuOFOuCUmZ5lYA+KurXchDXFLKoe0nZRyJsQo1UCSUqlPa2mvcqv8ABXK2OVJGaWFtg9y5LXnKINeVBlCShp1TLc8rRax+Ez0HVG0aocTHil1YBoSO9uTMBaZZaMix2d607tjSDRLx6qOo9vaZENcFwOjUqK79Zc3dJ9Qh/Azomr6wa8icJaaYZAMRyjI8ilei1eJhJOZ7vUIllANnidyneefiqp5HJjwgkfNQvuHaC2II+UnwSytVHDl0zI3yJHIcuasrPaYaSOHBON+eY5jKWkl044ZI235Duj4pB2WUbLiIIEQ3qcDz/PNXXVdvDAwTGdjiM/Iq5tUcGGxiASdz48pwk2o8QLc7zBEbgYgcvLxRQrGVB7RAnkcgHeeeeceO6sptiQAA7YwBt4HpkJUzjxxODQTBmMnw9PVGC74QWjgJxDzkiOQ6feoRE7p8xJEiRMTuvVabgAQ7HONxvuDz3VNiC58vHEcc+UjPntgdUX7LiMSGDIzMGQDP91CHxrw5p7x2mM5gbSo0C0thrYJjEztuTORy+fRB3VsQ7hYTJmPKeqsL3UnSBxERBzHlJzsgEcHigS4NMjEjnsI9N1Wa5Z9cefVLql0554yXQdyeZHIeqHfWJzkjoenmCghjqvZPVTVp94iBOZTG/iCuX6Prxpt4G4BxImeefmtxb3TXslsx03/O6VqmMmQbfcBRI1QHErL6y8jZL9NuzxZKjdIaPJs3AORllYgpTZVloLCoszm2zSo8BVPTRGy9/ho6I6hUwpcSbkWzjRtCFRVuQ1OdQIgrHalUMkLZCRinEuub+VC0ocRkqOm2ZcVpKOlwJSTkNCNFFG2aAoVbZp5JlStCjKOnTyVReCadSYynEb5jx5/HZCalXZkgYjzzG8HYplfMhwhpJiAMEZgT54Wa1a4DXFp+MTJ6QPT0TopYvZcjJJMEdc/wwTy6/BFWdBvDxl2TEbYkRkmAP7JG7LsH8PgjXg4OIMZOYMySSeWOSsEC7x7izmWDuk7S4dDzck7nyRMhvQk+uUddHAAdIycEgAnoOn3JUR3iTnbxO+VEBjWtWaQ0uwMbAYIwBE4G+OmVH9eDscI8DuR0+qX168+Qnzyomp8PPeAAOXkjQLGNO6Ekk5BbAG5x8gAmdndiJJBImBMmDkkj4rNsdJnAEb+aKo1WjrvvO/RBoKZorbaRxGSMYkc8H4fJRruJcYjbc5wN9/JAMrEGW8/GRCuqXQIjAk+PWTvud0o5EvLgTmNhiN+kodzwTwyYB3Bx6L7dVDBgknG/Pw8OWEuZERkRjfZMkK2Mi5sCPXqtl2X1McDmE45E9YA+GywVBnENzjr4JloNuS7h4sTJ8lJIkWajXNkmt3wmWqvkYSSmSSA0EnkACT6BU5E6LsTVms0qrxLS2jX4gJT2T0WuQOKi8f6hw/VdDstLIAlv0VcIMulkQHYUzGUV7FFvs3DYKH6m/orNrK9y/JxG6q4SSvRkp/d2pS2raOGYUTojVjHRLNaVlphI9FqdVq6BBCVyHUQH9XRVClheqNKqfWDAS4wPt5KIL4Qh1Ou+XASOGdhvsJ/PVY3UWcTjvPU4/Oy2Wouc84EkzIGZBPMlLK+lOLSRJgQccyrEZuzENb3iPHcfKERWY6Q0/IZPh81sdG7HvfUl4wPLB+C2Ft2BYRJM+HTP90zmBY2ce4D7omZzIg/FWt08kSRH19F2O67C02iQYP3rPXOghrttvzKSWSi2OJM53U0t3x5/VC1bV2BBx+dl04aW0oW70TB5oLKySwL0c0NPP2KYGccvl5rTXmgEHG3SJ9SllbS39Fb5Eyl42gWhUORIwj6dWYEY6hDW9g4ZIgDdGtaBvj4INphpg1xVBPCBjl4528EFeEZGx+udyibsBsFuTj6Zj5+iGuWyA7rv90ck6K2Sta5AOU27Pn9vSBMBzwDmMOMJG1sglMtIqftKcY77e90yiyRP0Va9hLQNHFTDjGS5zjPwmE5tdMoUhFOmxu2zQNusL1tVhjcz3R9F41Utj0EhwGy86ohGSSiA1EBD2pX32xUXNUeEqEOX0bQFRu9OACYWrQE+03SBVILtuir8bfRb5IoxWn9n6lR0tEN6rSN0RzBuuhWmmNaMAIfUrYBpVvgjX7lPnlfBzt1LMFL9YpQyQAYzB5pjqdYCoQOSW6jVmmcSeSy/GRrb3RFmmsLz5nJ5x0PqtPR0tnd4pxHPHokugkEiBHWNp6haargKSfJMceA61a0GEx9qG7A+izrKrub2MHU/ci23YiP1ql8wgpIdxCby54jAS24twdwrS9nO5Z8JS+6q0Jzc+n4pXJBUWQfaidkPUojovrqtM+7cz5gH6KBZ/wBQH5KBB6lqEFUsB0CZwfNfYUAZvUrDu4Az06rNXtnJHGcco3XQLmlIWY1Gk2Tiev3p4srnEzbqIPdby5jz+ufkgqtLDhONp5mD+Cf3NvwGcbd2PtSyo3r+SroszyQsY0eSc9m9P9tXp0wSOJwyN8JY9mfNbj9EFMG/a07hj4+EKx9FcezuNGhwtaByAHoFNtJEhikGIUO2V06am5TwFS96gCCkoAqcKEOdUKJMQtpophoSSjTwjKFbhV64KKbNhTuBCT6xdYMIajdSvXLJCsUV2JdM53qQIqOnmUJcT7N/+k/TktTqmmyZhJKtkRI5GQsOTG4uzfjyJqhb2SfgA4OTH581rS8c1keytsRxuIgh3APJq1VK2e7aFnl2XwX2kqdEH3bdtQ9XFo/qKr1Chjv2NOOrC2f9plU3VoG5fW4PAFRZqUQG1OPx6pHZYqBWW1uf+HqT04nx9UZbaYCe5aM/1Pz/AFFE0dSbud1C81twaS1LYWV3Nq1vvUafwa1L3vZOGgeWEBU7SNY8e0JE9dspiz2NQyx4k8uSsple+L4PBy+Eqx9u4ePkoFnUIDoFuqkAlZK7qwS4kEk4BWweEvvbBjxBx4qKdAlBsyt46Wgg9CfPf0S24wY6pzqduWmMxkAdBH59EkeNusbLRB2ZZqgWs3f0BW7/AEL0/wD7xMTFN3oS1YZwMrpv6C6ANzWdORTbjzP4K2ylI7MvivcxVEKEsrcVUQri1Tp0lA2Qo0VbwBSqugIb2iIDEi5jZWS4pVb18p7ZtlaKM29ottXEbprReCEvc2FOm9WxYjdhNegCltxYg8k0pulTcxSUUwxk0Yata+wfVxIMPA8+6R6t+axGpaxel54OJs7AdPCV0vW3B4DmkEcJG3Ug/Ystd8DBLyG9PwC5GScd1xOtCD21IyFChcVD+1Lt5yeq0VhYtYJaTOOZVLtRp/u59PpMqyncA7H4KuUpPseEIrobBswQr30wWwgdJqcVTh+KYXo4TCrLBVqGnU6ghwSB2i1aZmiTHQmU9rViJS2r2mp0zDoHiSBPkFbGclwiqeOL5ZChUuP35EbOn7itBZXNThAqQ7x2P4oSy1qjVGHNPkQc+QMpjRLDsQpKT9okIr0yT2A7IapTRTTlRc3dVF4g1yhNMnmMrIVmwc9PxW81Fo4DKxj7cvqBg3P4yVfifBnzLkVXPUco+5dO/QswsNxWJhgDGeZJJMfJI7Xs+ILIEO95x5haPSq9O1aKdKQ2ZIOQ52Bk78k/mQiwSOxUXBwkZUjTWd0nUA1rTPccAR/KT1Wia6VenZnkqIFi+8UBS4VCrhEUFrvQ0qddypkoDHPbWiXOELTW0tACG022AHimjKa0GQ+k4VlGiqJkoyi9PADCGUVIhfBVwgq90ZVjAjFsovbXrM/dBdA85iPDCxGtdl7u4que8hrDIEuI8oAGwXT7yj+14v4oP+0hU6haB7YXFleOTX7nZtZEn+UjnPZnsx+rPc+s6lUBYW8EbGWkGSP5fmmdWj3+JoaG82icDlw9EzqaNB3TTS9MaNxPgfqpLK5LkMMSi+D3Y/RieOq4YOGz0HNS1ajDx8Vr7MhtIwAs5qI4iq6H/IgvaINJwaBxERJzHj5rF6l2dbVcA1wYRxSTJLuKN3E52+a6C+hlC1NPaTtKsjJroRxT4Yt0jQWNocFZlOs6cPMNIADQ0DhE/u7nc5Vdt2bLHEtrP4eTCeIN8A45WgoWgARDaMIzyOXYsccY9C20t3N94yry1GPahKpVJchfeMkFJtHsQHuefIfenVcqujSlpjxRvgjSsubVaXAO2+pQ+ttHs+IciPqirS0mmZ3GZVBbx06jfBKOjXdnnTatB6u9N/tTzQ9Rz7NxyPdPUdPMJFpNMtotH5yvjsEEGCMg+K3Q4SME+ZM3fGh6z0Ppl6KtMHnsR0IUq7k9lVFDjJU+BQpBE8KgTG2ldM21sQkVrTJTKmYWmTKo4bVhrXYVVOvlUVKuFTxpXKuRFDmhq24whajiVC2evr6sK2GSxZwohU2noqBWUa90AYJwUK10Fc/Ww+7cvZv0crjtfoLgHoi7GjLgAhKZG6PoagymyJHFuevksKNrVdDe5ohtOPFZ28oc0VU1UOG6HdqLN3ER4qyxUq7FlRuVJrArtRqNcOIR8F8oOUTIzwpQq3mFdWegq1RBkSIvqISq5Se9DvcgMUPVtKsGwDzxO8SqahRNgJMyJkDO2eqZoWxg9p9n3BwiPeduR4NQ1jaAQ0SZMlx5/gnPaFjLYAF/ETMiIMjmBOx5JB2f1pteo6nHC8HnzZ4J1B7qZW8i2WjXB0MCDqmSrK7uSpbkrXRkDNKrmk+f3Thw+1aCtVBE8kqtLbqFc3u934jy6IEGNqJRkIS3eA1U/wCIhEBjdPqpsxwKyunh7RlO7eutDRnWRoKrUuiFe+N0S6thLLqskyvgbDzIYUHqi9qKu1rSFG7OFnx5KZqyY7EGrXhHNMdPuxUpsqA7jPmMH5hZnXeISeSh2H1Cfa0idjxtHgYDh/T6lW6hb4WU4Hsmb23dKhrOnB1NzgO+Bg+XJU29YASiad41zeJxhvzJ6Ac1zUuTp2ZeyvnDEz1lfbijRrf5rBUPIOyB5DknF3Y0HmQH03Hn3SD5iUrZp4Dj3ifQKxJiBtjSaBjbk0YA+CY03JQGAbH4FeF4WnKDRLGlYoOs5T9tKorFIWIpe5UvU3OQ9RyhGfXKIe1rfE+JUHPVdWIMx/ZP6K/YHeXBfz8JPJLBWNFwfTMOHNFXFXoltwUyI0dK7N64y6ZJhtUe837R4LR2lBcKtr59F4fTMOBmfsPguwdkO01O6p4IFRvvt5z1A6LQpcGSUaNSHABC3eId4x6r4wFx8PsS6/1EOcGs2buepRAkEXF9giUq/wASCqunk46of9XCFllJB9K2EL4+36IezvORTAvW9tGCMBbXqkDKSXN5lNtUqABYu/u4csuaaSLscfuNXptdNiyQsno11sthYmVi3G6rEOr6Zxg4SvROz/s38YGZ+R5Logsw4KVGxA5J1ldUJ4ldmOvmkNc04IPySKo64McDePh2AnugnfAW+7SafLONu7feHVv3hZuyrFjpZ8RycOirunZYjPPuLsO77G8PWHT6kwjGXBIEucOuM/RPna1SdLXgt8x9qGdeUZ95qdNFzjF+2v8AfwLadGu+ODvDmXCAPiD9i++xrNd3uEt65Th2rM2bt0H3ocuc4yfRLOSFr0j7bt5KVV6+koS4qKkK4I1akIOrWVVzdcgp2dDmUwt2W0m4k7oOq90e6efIphXMA+SxJrVBlj3eRKvw4992UZ8rx1QyuZ6H0KXVqi+0taqtw6VbUvWP95gPiMH5K76f8MpWqvtCq5qKnTNTq0a7H0CRU4gGgfvEmA0jnKLubLi9x0+BwfVbT9FWjUWCrc1hNww8NKmdmAj/ADB1O48IQUGuwual0dCvdSeKTGkAVC0GpGwdGQEptSvlzXlUUq6BYlQfUCrVVOtKh7RMkJJ8i6rW4XIuhqUhB3NAkq2zsipPUJBxaeTKtQqOcMLM3OmVC6V0Kjp08ladMHRZZZdz5NH01GD0+g9m61+l3URKsr6cB4JRXu2s2z5KJOfxRHtxq5M3NpdCF8vdVp0x33tb4E59N1zDUO0NX3Q/2fgMuPkBlCtYR33lxef4jMfir46V/qZlnq1+lGh7UdpTVBZTJFMbnYuPTwCJoWxAYTniY0nzIBKwmpXENPkV0usJpMj+FpH/AKhHPFRikiaeUpybYLX00OEjf6oEWA6BSOqFp4XCD9fJeNzOVkNoVQsWhSqUwFW28EboG81VrcTnoNygyIsuakBJK9wXGG56lHNoPq5d3W/w8z59EfRsmtGBCgGJ7SxO5TJtOEQQAoPCjChdqb4pvPRrj6ArCsqzELa6uzipvZ/E1w9RC5vYVi3uO+H3LZpnwzFqk7THArzg5Cpe2NlW4qTHrWYyh71KhevYZa5zT4EhTqU580K4KEGzO09y3/8ATi8HAH8UXb9t3D/MpA+LTE/ArNkKmoErgh1kkvZ0az7dWxABLqZP8Q+chH//ACG3/wCcz1C49WCqS7UN5GfoalRlMLegAq6LVdUqhjS5xgDmuPbZ36SCw4DeB5pffa7TZhvfd4bfErHalq7nnidzPdb/AAt5Dz6qHtobPNb8ekXczl5v+g+VBf2F6trLnZeccmjb0WerVa9UwP2YOw5lSu7wN73vO5DkF9sZAL6hl7vRreQC2JJKkc6UnJ2ydpZNpfzPO7j9iru6y86tKDquBRALtVceF3kV1a2d+xp/9tn9IXI9TdDHDwXUNKr8VvSP8jR8QI+xZNV0jdo+2evLdrhndIrmyqD3Hx4EfRPqj0LusZtYhFvWOHVYH8og+qY2Fsxmwz1OSfirH0sr4WFQA3pBfK1dAMujEKQcoGi0PlfKrlFvVV1H74/FQgNVyVz7XbLgqvjGZC6JSEmVm+1dtniV0HRVkVozVvXDh481YlFOrwPPSU1Y6RK6COYXB2FCo2V4FecUQA7gqXBE1SqHqEAq7UPCLroeEAo7VrPaxoHDQHD1eYn/AMR9pWUvtZe4y5xd5kn6pLUuT5IWpU+KEccY9IM8s5/JjsX/ABGST5K19/ISC3qwUX7RMIGmrJH4K03RI/P56pfTduegP3fap034H58VCBvtMKviUGlfHlQgv1U90roHZqv+xDen0K53qZ7p8lttHdwgeSyar0bNI+x3Wcq2nC89fOFYzcfYlRLV9hTCBCAYvuApFQdChCQch6plXuVICICdu2Ek7REFp8k62CRa/im4+CsjyxJdHN6vvH4o7Tq37pQR3XmugyOS6Zyh3Ci8r1N8gFfSoApqOyqnuVr2hVOpTsVAglYodE16RCGQCh0XKBcvLyYU+cUImnVleXkCFzn48zHp/cKYdleXlCF7XqTyvLyhBfqLe6fJbbTmdxp8AfkvLyy6npGvS9sa0HKzhXl5YjciXAolq8vKBR8LVFrF5eQCeerKNHEry8iKV8ErPdrRw0nLy8rcfyRXl+L/AIOdFuVGF5eXTOUGafU3b02RrivLyASO6i5q+rygAW5b3Sl68vKMZ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0" descr="data:image/jpeg;base64,/9j/4AAQSkZJRgABAQAAAQABAAD/2wCEAAkGBxQTEhQUExQUFBQXFxQXFRQYFxQVFxUUFBcXFhcVFBQYHCggGBolHBQUITEhJSkrLi4uFx8zODMsNygtLisBCgoKDg0OGhAQGywkHyQsLCwsLCwsLCwsLCwsLCwsLCwsLCwsLCwsLCwsLCwsLCwsLCwsLCwsLCwsLCwsLCwsLP/AABEIAOgA2QMBIgACEQEDEQH/xAAcAAACAwEBAQEAAAAAAAAAAAAEBQIDBgcAAQj/xABCEAABAwMCAwUFBAgEBgMAAAABAAIRAwQhBTESQVEGImFxkRMygaGxwdHh8AcUI0JSYrLxFTNyokRTY3OCkhYkQ//EABkBAAIDAQAAAAAAAAAAAAAAAAECAAMEBf/EACgRAAICAQQCAQMFAQAAAAAAAAABAhEDBBIhMRNBMhQiUUJhcYHwBf/aAAwDAQACEQMRAD8Axep3EhZS9bJWuubfCUvtBxJMMr4Rblg48gui2hWx0+kcAZKX2lAALQ9lhxVw2NwVo8CfZSszXQTQ7MVau0BV3n6Oasbj0XYtH05rWicmEzq02xsj9kXSQjlOXJ+bT2VfbumoMTutHpsCFse27mNpuPgub2V4ehhU6nD7Ro02X0zQ3r8LGa1bl5gb9OqeXl44AQDmc+XJA1q4ADnzt8TEHp5LLGNGic7DeyVcUWgPIBgmJW207tZQ2cXNcI4gQVyf9fa4gNwefjtMK25qd6eI4nIPLn57LQpNGWUUzpmodsKYqs4XcVKIcQDg5PPyChedpqDxHFLjjYiZ238ly6tdOa4iS4Y73w67lV063GDA7zT5D09fFHeweNDjWmNrO4mJQ+0Ow+wKw1zTOG+e4ExyaNvwVzqgeJMwQdsSQl3D7QWpScyY5dEdp129uTtzJMfJDDfjdlsd0bDO0dVW+o0xwvkesTGM7HZBuwpUdC0PVZjK1tCuHBcj0tzqbpmTjHzIW20LWWvGTB6HCqki6EjTVq0IKvfwra2QlF4EqGbJVq3FlLrlrt0xtGghW3VuOFOuCUmZ5lYA+KurXchDXFLKoe0nZRyJsQo1UCSUqlPa2mvcqv8ABXK2OVJGaWFtg9y5LXnKINeVBlCShp1TLc8rRax+Ez0HVG0aocTHil1YBoSO9uTMBaZZaMix2d607tjSDRLx6qOo9vaZENcFwOjUqK79Zc3dJ9Qh/Azomr6wa8icJaaYZAMRyjI8ilei1eJhJOZ7vUIllANnidyneefiqp5HJjwgkfNQvuHaC2II+UnwSytVHDl0zI3yJHIcuasrPaYaSOHBON+eY5jKWkl044ZI235Duj4pB2WUbLiIIEQ3qcDz/PNXXVdvDAwTGdjiM/Iq5tUcGGxiASdz48pwk2o8QLc7zBEbgYgcvLxRQrGVB7RAnkcgHeeeeceO6sptiQAA7YwBt4HpkJUzjxxODQTBmMnw9PVGC74QWjgJxDzkiOQ6feoRE7p8xJEiRMTuvVabgAQ7HONxvuDz3VNiC58vHEcc+UjPntgdUX7LiMSGDIzMGQDP91CHxrw5p7x2mM5gbSo0C0thrYJjEztuTORy+fRB3VsQ7hYTJmPKeqsL3UnSBxERBzHlJzsgEcHigS4NMjEjnsI9N1Wa5Z9cefVLql0554yXQdyeZHIeqHfWJzkjoenmCghjqvZPVTVp94iBOZTG/iCuX6Prxpt4G4BxImeefmtxb3TXslsx03/O6VqmMmQbfcBRI1QHErL6y8jZL9NuzxZKjdIaPJs3AORllYgpTZVloLCoszm2zSo8BVPTRGy9/ho6I6hUwpcSbkWzjRtCFRVuQ1OdQIgrHalUMkLZCRinEuub+VC0ocRkqOm2ZcVpKOlwJSTkNCNFFG2aAoVbZp5JlStCjKOnTyVReCadSYynEb5jx5/HZCalXZkgYjzzG8HYplfMhwhpJiAMEZgT54Wa1a4DXFp+MTJ6QPT0TopYvZcjJJMEdc/wwTy6/BFWdBvDxl2TEbYkRkmAP7JG7LsH8PgjXg4OIMZOYMySSeWOSsEC7x7izmWDuk7S4dDzck7nyRMhvQk+uUddHAAdIycEgAnoOn3JUR3iTnbxO+VEBjWtWaQ0uwMbAYIwBE4G+OmVH9eDscI8DuR0+qX168+Qnzyomp8PPeAAOXkjQLGNO6Ekk5BbAG5x8gAmdndiJJBImBMmDkkj4rNsdJnAEb+aKo1WjrvvO/RBoKZorbaRxGSMYkc8H4fJRruJcYjbc5wN9/JAMrEGW8/GRCuqXQIjAk+PWTvud0o5EvLgTmNhiN+kodzwTwyYB3Bx6L7dVDBgknG/Pw8OWEuZERkRjfZMkK2Mi5sCPXqtl2X1McDmE45E9YA+GywVBnENzjr4JloNuS7h4sTJ8lJIkWajXNkmt3wmWqvkYSSmSSA0EnkACT6BU5E6LsTVms0qrxLS2jX4gJT2T0WuQOKi8f6hw/VdDstLIAlv0VcIMulkQHYUzGUV7FFvs3DYKH6m/orNrK9y/JxG6q4SSvRkp/d2pS2raOGYUTojVjHRLNaVlphI9FqdVq6BBCVyHUQH9XRVClheqNKqfWDAS4wPt5KIL4Qh1Ou+XASOGdhvsJ/PVY3UWcTjvPU4/Oy2Wouc84EkzIGZBPMlLK+lOLSRJgQccyrEZuzENb3iPHcfKERWY6Q0/IZPh81sdG7HvfUl4wPLB+C2Ft2BYRJM+HTP90zmBY2ce4D7omZzIg/FWt08kSRH19F2O67C02iQYP3rPXOghrttvzKSWSi2OJM53U0t3x5/VC1bV2BBx+dl04aW0oW70TB5oLKySwL0c0NPP2KYGccvl5rTXmgEHG3SJ9SllbS39Fb5Eyl42gWhUORIwj6dWYEY6hDW9g4ZIgDdGtaBvj4INphpg1xVBPCBjl4528EFeEZGx+udyibsBsFuTj6Zj5+iGuWyA7rv90ck6K2Sta5AOU27Pn9vSBMBzwDmMOMJG1sglMtIqftKcY77e90yiyRP0Va9hLQNHFTDjGS5zjPwmE5tdMoUhFOmxu2zQNusL1tVhjcz3R9F41Utj0EhwGy86ohGSSiA1EBD2pX32xUXNUeEqEOX0bQFRu9OACYWrQE+03SBVILtuir8bfRb5IoxWn9n6lR0tEN6rSN0RzBuuhWmmNaMAIfUrYBpVvgjX7lPnlfBzt1LMFL9YpQyQAYzB5pjqdYCoQOSW6jVmmcSeSy/GRrb3RFmmsLz5nJ5x0PqtPR0tnd4pxHPHokugkEiBHWNp6haargKSfJMceA61a0GEx9qG7A+izrKrub2MHU/ci23YiP1ql8wgpIdxCby54jAS24twdwrS9nO5Z8JS+6q0Jzc+n4pXJBUWQfaidkPUojovrqtM+7cz5gH6KBZ/wBQH5KBB6lqEFUsB0CZwfNfYUAZvUrDu4Az06rNXtnJHGcco3XQLmlIWY1Gk2Tiev3p4srnEzbqIPdby5jz+ufkgqtLDhONp5mD+Cf3NvwGcbd2PtSyo3r+SroszyQsY0eSc9m9P9tXp0wSOJwyN8JY9mfNbj9EFMG/a07hj4+EKx9FcezuNGhwtaByAHoFNtJEhikGIUO2V06am5TwFS96gCCkoAqcKEOdUKJMQtpophoSSjTwjKFbhV64KKbNhTuBCT6xdYMIajdSvXLJCsUV2JdM53qQIqOnmUJcT7N/+k/TktTqmmyZhJKtkRI5GQsOTG4uzfjyJqhb2SfgA4OTH581rS8c1keytsRxuIgh3APJq1VK2e7aFnl2XwX2kqdEH3bdtQ9XFo/qKr1Chjv2NOOrC2f9plU3VoG5fW4PAFRZqUQG1OPx6pHZYqBWW1uf+HqT04nx9UZbaYCe5aM/1Pz/AFFE0dSbud1C81twaS1LYWV3Nq1vvUafwa1L3vZOGgeWEBU7SNY8e0JE9dspiz2NQyx4k8uSsple+L4PBy+Eqx9u4ePkoFnUIDoFuqkAlZK7qwS4kEk4BWweEvvbBjxBx4qKdAlBsyt46Wgg9CfPf0S24wY6pzqduWmMxkAdBH59EkeNusbLRB2ZZqgWs3f0BW7/AEL0/wD7xMTFN3oS1YZwMrpv6C6ANzWdORTbjzP4K2ylI7MvivcxVEKEsrcVUQri1Tp0lA2Qo0VbwBSqugIb2iIDEi5jZWS4pVb18p7ZtlaKM29ottXEbprReCEvc2FOm9WxYjdhNegCltxYg8k0pulTcxSUUwxk0Yata+wfVxIMPA8+6R6t+axGpaxel54OJs7AdPCV0vW3B4DmkEcJG3Ug/Ystd8DBLyG9PwC5GScd1xOtCD21IyFChcVD+1Lt5yeq0VhYtYJaTOOZVLtRp/u59PpMqyncA7H4KuUpPseEIrobBswQr30wWwgdJqcVTh+KYXo4TCrLBVqGnU6ghwSB2i1aZmiTHQmU9rViJS2r2mp0zDoHiSBPkFbGclwiqeOL5ZChUuP35EbOn7itBZXNThAqQ7x2P4oSy1qjVGHNPkQc+QMpjRLDsQpKT9okIr0yT2A7IapTRTTlRc3dVF4g1yhNMnmMrIVmwc9PxW81Fo4DKxj7cvqBg3P4yVfifBnzLkVXPUco+5dO/QswsNxWJhgDGeZJJMfJI7Xs+ILIEO95x5haPSq9O1aKdKQ2ZIOQ52Bk78k/mQiwSOxUXBwkZUjTWd0nUA1rTPccAR/KT1Wia6VenZnkqIFi+8UBS4VCrhEUFrvQ0qddypkoDHPbWiXOELTW0tACG022AHimjKa0GQ+k4VlGiqJkoyi9PADCGUVIhfBVwgq90ZVjAjFsovbXrM/dBdA85iPDCxGtdl7u4que8hrDIEuI8oAGwXT7yj+14v4oP+0hU6haB7YXFleOTX7nZtZEn+UjnPZnsx+rPc+s6lUBYW8EbGWkGSP5fmmdWj3+JoaG82icDlw9EzqaNB3TTS9MaNxPgfqpLK5LkMMSi+D3Y/RieOq4YOGz0HNS1ajDx8Vr7MhtIwAs5qI4iq6H/IgvaINJwaBxERJzHj5rF6l2dbVcA1wYRxSTJLuKN3E52+a6C+hlC1NPaTtKsjJroRxT4Yt0jQWNocFZlOs6cPMNIADQ0DhE/u7nc5Vdt2bLHEtrP4eTCeIN8A45WgoWgARDaMIzyOXYsccY9C20t3N94yry1GPahKpVJchfeMkFJtHsQHuefIfenVcqujSlpjxRvgjSsubVaXAO2+pQ+ttHs+IciPqirS0mmZ3GZVBbx06jfBKOjXdnnTatB6u9N/tTzQ9Rz7NxyPdPUdPMJFpNMtotH5yvjsEEGCMg+K3Q4SME+ZM3fGh6z0Ppl6KtMHnsR0IUq7k9lVFDjJU+BQpBE8KgTG2ldM21sQkVrTJTKmYWmTKo4bVhrXYVVOvlUVKuFTxpXKuRFDmhq24whajiVC2evr6sK2GSxZwohU2noqBWUa90AYJwUK10Fc/Ww+7cvZv0crjtfoLgHoi7GjLgAhKZG6PoagymyJHFuevksKNrVdDe5ohtOPFZ28oc0VU1UOG6HdqLN3ER4qyxUq7FlRuVJrArtRqNcOIR8F8oOUTIzwpQq3mFdWegq1RBkSIvqISq5Se9DvcgMUPVtKsGwDzxO8SqahRNgJMyJkDO2eqZoWxg9p9n3BwiPeduR4NQ1jaAQ0SZMlx5/gnPaFjLYAF/ETMiIMjmBOx5JB2f1pteo6nHC8HnzZ4J1B7qZW8i2WjXB0MCDqmSrK7uSpbkrXRkDNKrmk+f3Thw+1aCtVBE8kqtLbqFc3u934jy6IEGNqJRkIS3eA1U/wCIhEBjdPqpsxwKyunh7RlO7eutDRnWRoKrUuiFe+N0S6thLLqskyvgbDzIYUHqi9qKu1rSFG7OFnx5KZqyY7EGrXhHNMdPuxUpsqA7jPmMH5hZnXeISeSh2H1Cfa0idjxtHgYDh/T6lW6hb4WU4Hsmb23dKhrOnB1NzgO+Bg+XJU29YASiad41zeJxhvzJ6Ac1zUuTp2ZeyvnDEz1lfbijRrf5rBUPIOyB5DknF3Y0HmQH03Hn3SD5iUrZp4Dj3ifQKxJiBtjSaBjbk0YA+CY03JQGAbH4FeF4WnKDRLGlYoOs5T9tKorFIWIpe5UvU3OQ9RyhGfXKIe1rfE+JUHPVdWIMx/ZP6K/YHeXBfz8JPJLBWNFwfTMOHNFXFXoltwUyI0dK7N64y6ZJhtUe837R4LR2lBcKtr59F4fTMOBmfsPguwdkO01O6p4IFRvvt5z1A6LQpcGSUaNSHABC3eId4x6r4wFx8PsS6/1EOcGs2buepRAkEXF9giUq/wASCqunk46of9XCFllJB9K2EL4+36IezvORTAvW9tGCMBbXqkDKSXN5lNtUqABYu/u4csuaaSLscfuNXptdNiyQsno11sthYmVi3G6rEOr6Zxg4SvROz/s38YGZ+R5Logsw4KVGxA5J1ldUJ4ldmOvmkNc04IPySKo64McDePh2AnugnfAW+7SafLONu7feHVv3hZuyrFjpZ8RycOirunZYjPPuLsO77G8PWHT6kwjGXBIEucOuM/RPna1SdLXgt8x9qGdeUZ95qdNFzjF+2v8AfwLadGu+ODvDmXCAPiD9i++xrNd3uEt65Th2rM2bt0H3ocuc4yfRLOSFr0j7bt5KVV6+koS4qKkK4I1akIOrWVVzdcgp2dDmUwt2W0m4k7oOq90e6efIphXMA+SxJrVBlj3eRKvw4992UZ8rx1QyuZ6H0KXVqi+0taqtw6VbUvWP95gPiMH5K76f8MpWqvtCq5qKnTNTq0a7H0CRU4gGgfvEmA0jnKLubLi9x0+BwfVbT9FWjUWCrc1hNww8NKmdmAj/ADB1O48IQUGuwual0dCvdSeKTGkAVC0GpGwdGQEptSvlzXlUUq6BYlQfUCrVVOtKh7RMkJJ8i6rW4XIuhqUhB3NAkq2zsipPUJBxaeTKtQqOcMLM3OmVC6V0Kjp08ladMHRZZZdz5NH01GD0+g9m61+l3URKsr6cB4JRXu2s2z5KJOfxRHtxq5M3NpdCF8vdVp0x33tb4E59N1zDUO0NX3Q/2fgMuPkBlCtYR33lxef4jMfir46V/qZlnq1+lGh7UdpTVBZTJFMbnYuPTwCJoWxAYTniY0nzIBKwmpXENPkV0usJpMj+FpH/AKhHPFRikiaeUpybYLX00OEjf6oEWA6BSOqFp4XCD9fJeNzOVkNoVQsWhSqUwFW28EboG81VrcTnoNygyIsuakBJK9wXGG56lHNoPq5d3W/w8z59EfRsmtGBCgGJ7SxO5TJtOEQQAoPCjChdqb4pvPRrj6ArCsqzELa6uzipvZ/E1w9RC5vYVi3uO+H3LZpnwzFqk7THArzg5Cpe2NlW4qTHrWYyh71KhevYZa5zT4EhTqU580K4KEGzO09y3/8ATi8HAH8UXb9t3D/MpA+LTE/ArNkKmoErgh1kkvZ0az7dWxABLqZP8Q+chH//ACG3/wCcz1C49WCqS7UN5GfoalRlMLegAq6LVdUqhjS5xgDmuPbZ36SCw4DeB5pffa7TZhvfd4bfErHalq7nnidzPdb/AAt5Dz6qHtobPNb8ekXczl5v+g+VBf2F6trLnZeccmjb0WerVa9UwP2YOw5lSu7wN73vO5DkF9sZAL6hl7vRreQC2JJKkc6UnJ2ydpZNpfzPO7j9iru6y86tKDquBRALtVceF3kV1a2d+xp/9tn9IXI9TdDHDwXUNKr8VvSP8jR8QI+xZNV0jdo+2evLdrhndIrmyqD3Hx4EfRPqj0LusZtYhFvWOHVYH8og+qY2Fsxmwz1OSfirH0sr4WFQA3pBfK1dAMujEKQcoGi0PlfKrlFvVV1H74/FQgNVyVz7XbLgqvjGZC6JSEmVm+1dtniV0HRVkVozVvXDh481YlFOrwPPSU1Y6RK6COYXB2FCo2V4FecUQA7gqXBE1SqHqEAq7UPCLroeEAo7VrPaxoHDQHD1eYn/AMR9pWUvtZe4y5xd5kn6pLUuT5IWpU+KEccY9IM8s5/JjsX/ABGST5K19/ISC3qwUX7RMIGmrJH4K03RI/P56pfTduegP3fap034H58VCBvtMKviUGlfHlQgv1U90roHZqv+xDen0K53qZ7p8lttHdwgeSyar0bNI+x3Wcq2nC89fOFYzcfYlRLV9hTCBCAYvuApFQdChCQch6plXuVICICdu2Ek7REFp8k62CRa/im4+CsjyxJdHN6vvH4o7Tq37pQR3XmugyOS6Zyh3Ci8r1N8gFfSoApqOyqnuVr2hVOpTsVAglYodE16RCGQCh0XKBcvLyYU+cUImnVleXkCFzn48zHp/cKYdleXlCF7XqTyvLyhBfqLe6fJbbTmdxp8AfkvLyy6npGvS9sa0HKzhXl5YjciXAolq8vKBR8LVFrF5eQCeerKNHEry8iKV8ErPdrRw0nLy8rcfyRXl+L/AIOdFuVGF5eXTOUGafU3b02RrivLyASO6i5q+rygAW5b3Sl68vKMZ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31" y="2144837"/>
            <a:ext cx="2050473" cy="21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 descr="http://the1stclasslifestyle.com/wp-content/uploads/2014/04/ch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379786"/>
            <a:ext cx="1689738" cy="23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img1.wikia.nocookie.net/__cb20140301154830/disney/images/7/7a/Selena_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49" y="-144463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mathbits.com/MathBits/PPT/AgesFamousPeople/data/images/img1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15" y="4648200"/>
            <a:ext cx="1865685" cy="219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cdn.hiphopdx.com/images/news/Eminem_11-15-201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38417"/>
            <a:ext cx="1912936" cy="19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timedotcom.files.wordpress.com/2014/06/justin-bieber-racist.jpg?w=8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1981200" cy="33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mathbits.com/MathBits/PPT/AgesFamousPeople/data/images/img1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05" y="72010"/>
            <a:ext cx="2271796" cy="25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mathbits.com/MathBits/PPT/AgesFamousPeople/data/images/img2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059956"/>
            <a:ext cx="1468786" cy="17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mathbits.com/MathBits/PPT/AgesFamousPeople/data/images/img2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97" y="1912937"/>
            <a:ext cx="1857376" cy="18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these people have in common?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WFhUWGBwZGBgYGB0dHxodHBgYHB8YGhgYHCggGholGxgfITEiJSorLi4uFx8zODMsNygtLisBCgoKBQUFDgUFDisZExkrKysrKysrKysrKysrKysrKysrKysrKysrKysrKysrKysrKysrKysrKysrKysrKysrK//AABEIAP8AxgMBIgACEQEDEQH/xAAcAAABBAMBAAAAAAAAAAAAAAADAgQFBgABBwj/xABCEAABAgMFBQYEBAUEAQQDAAABAhEAAyEEEjFBUQUiYXGBBhORobHwMsHR4QcjQmIUUnKC8ZKissIzJERTVRUWF//EABQBAQAAAAAAAAAAAAAAAAAAAAD/xAAUEQEAAAAAAAAAAAAAAAAAAAAA/9oADAMBAAIRAxEAPwDrN5iOsFKHGLYQKVi5xP2HygsiY4D4jGABaFkJO6/D3xjElqkMSfk8O5mXGBLS/J/kfrALUcYHIwPhCVFwQD10pCpMsA0dg+eZLwBEKbyhYx98YwJeFpHDD7wA5SABSFsBGp81KElSiAAHJOAGpjkn4g/irLSDJsRExeBmiqE0/Sf1muVKQHV50xIBKiABi5whinaEklQExJusCoKGJJpzwPUR5m2ntYzXXPtE+dNUHZCrktL5OoEq5BAH7jjETY0yQSZgmFvhEspS54rUDd6JMB6tXLBBCTR8dXhmiWb2AJbFsTq3TOPPGw+1NqkTAJNoVKl3nCZqlLSngpkuccQI6r2B7ZC1zFSZ0xAnJqgoJCZtCVFN8AktRmoBAdCs8oBIhYRV6ZwiQglLksc6fKHC0M8Ax7p5r5EekGIxEJsu8CpiMRXGhp0gyUYmAZ922Jrj8mhuE+LRITpcN1IgGt2jZ+eUBmSAXpQp83H0h0pnJzFPIQIjNsIBn/DJSaaN8vFm8I0mQLzjNzXkPoIKpDggnP0NI2TvEDk8AC4phhn8vrGQQSyzUpryEZAWJs3bBhBpY04esNEgYCHEss2FKCAJNUxGbO/vpAHLgZXh6ARubMYimJrwxjBKYKvVD04CAWLOEgthSnRvn5QZKAzQOzzKEaQYkDGAxCgGGf0gVptiZYKlqSlKQ6iSwAGJPKGu1rfLkImTZpARLQVKOgAc/wCI85fiB20XtCdu3k2dDhCDS8/6lgZlsMoCwfiP+JarRM7myqH8OkgqLP3pBBYin5YIw/VnSkc1mLJJJLklyeJhMagNxhglnG8M6j1h1tGy3ZkwNdCVGh54OAztAMYJZbQqWtK0FlJLgsCx60gcagO0fht+J6CE2a2m6v4UTjguuCzkquOB4R1S12pgwDn/AAMeseRDHXvwY7WTpizYp6jMQlBXKUqpTdKQUOcU1caMcmYOvSXuuQxNWjSV0jYSwA4GBJer4CAStQrV2hCiGrzha2wOPHmPqI0TTyMA2WguQNfmPlGlqYgCChVQRAGOOkAMhsR70gJTdSSS9K8tfCCTkO3BQ65QgpCktpAIvOHwNPnryjIUotxf7xkBJyVO7ePFtDBZ2Dj3SI+XMUHfX5EwZE9hjk2PUNAPpYdnGH0+8IM1RctusaZloHMmkUANc9DQe+UOpLUEAC9dF6rjEag+/KHkw3gD7Z4RMlhTF2I0jRd0scceQygKn+LMgHZtqJ/Sh/8AelvOOAdl9lfxdrkWd2E2YEqOicVF2NboLR6tmyrwyL5GPPf4m7HmyrXMtUpBlIKwNwlJSoBIMyh3byjiGqecB1W2/hXsopcyTLCUEOmYsMwO+qtVZudI4EdhzDOXLQL91RAIPxB2BGtNInbL262jPAs0y0mYiZuqCkIcjQquO2epbGOkdlrBcTvJD4uBAUHYXY+YmYlUxJDMXBpj/S5PARJ9qOyK585c2WhwtyLoBc4VdgK5x1aXZ0mpAg8uUkUGHukB59tvYG2S0FZQG0vB/KK3abKuWbq0sR7yj0tb7PeBDUOUcw/EvYSUo7xKWUM9RTLWA5lHX/wJ2G4nWpQxIlo5CquhNP7I5NZLMqYtKE4qIDnAPmWwAx6R6b7CbBFisaJIIUalSwPiKi5PJyQODQFgnLFOEJmHTh8obWlIvPoIX3tHAxgBIXQXqHTThQwmeqjZ8IXdAGFT4VEZLVTlACWGrweBKLV95QWaknzeAFWWh+kAkCBnAAHL35RtWLHnCEa5nLT20AmY4x1phgw15RuNXSaPG4ApVRjTzcU+sbQEk3yKgU84bIWFMciKDP28FRNcvrTT3jAP+93XgwWAoA5iIyYsoSAHLEc21hyVhQvDEfKAkDMYUxhLqozQ0BFCaOcPGDWdZIfDrxgHalMRw+cc4/GmUVWIrSpSQlaStIYhQvXa8rz4/pi/lR96t6RV+3mzjPsU1CC6rigA+NNM8YDhnZKzlU6+CyUZ0xOAxjs9g2zZkshc6WlTChUPXCOW9htnd7LULwSFKF4FJLpDGgcb2OcW63bLV3a5dnk2d0FN1MyWL0wE1IKlpSC1br11EB0yTdIBCgdCKwsEB3MUvZNlmWWQglEtKrt6alJUEpOYdRILcDWJzaqzcl3a38XGHHGAj7b2xk94ZchEy0TAWPdoJSOa2bweK7t3aCpwMubZZksKBcqYgczlErtvszMnyAiXPmSJoU6imiSCCCkJlzEuQS7l6jjBpGxrqQlSb6QsEd4SpVEj9Rejh24wHCdoyVSlrlgqABcZZFjzYnxMemOzVvVMs8pSiXVLQaj9ojiHbCwBdoIokndSnMlSgwHIPjHYuylmMqSlAe4BuuSTyJPL0gLGtUBtC7opmc4wTHhvapd8CrAHIt48HgHD1A5vGr2DaQh2LPlAjMLsMsYDc5bZwNdaQpc1sYblZIORrAaWmp0+xjQwrjR2hEtZwfEv04ecYtZYjJ2J6feAWoRuGUqfjV6tGQApJLBy5q2Orw7vvgS6cfeUAUkuGr9oPLaoUOfQiAMiYBkTxhzJnY3SCKuOMMlLwAZoPJQAMcCS/wAoAyFYB3rj75w4lTaADSnWGqCARXWNJtAeuXq8A7UrHjj0gM2W5wyb0jctYLPmMOdYxZBURAc8VsASbZQXUTCqjj4sWAGFD5ReLBZWAJqRR4ju10lV0TUJJXLYhuGXUOOsP9iW9MyWlYLgh4DW35ndyndnID/SG/8AEbiHBFPYg22JaZwDlgl2wzDV+0Dnb0tBdIu5ir9DAS1kZSApJBcY/WB2qUnOGsm3S0BKQrl1NfMwLtFtASpKlvlTm0Bze27NE7a19QdEr4Qzha0glulPCOqSiwAJqMf8RT+xMlMyX3jg3t4tqvePr5Rb0ecAcHpCEq46+sJMIm0zgDyicy8aUoQiVo/v2IAZjHr6Z+MAVdS/vGAqWxbHGNJnUHLPnAJk4e9WEAucohRLZQNKnPIwOfaBRuvs+ELlpYesBsSglyHAJjIQlbuXOOHKMgGEy1FKwNfEtjB5dqN4Hh1xERvehUzdpgWZ3pDyYtk4VFKchrnASUsF6EZaYV+sKTMN4DNvfrArHMBAJNBEftbtJZLKL0yYXwoCSTjQDGAn3cQyKAVO5FcNXEUa2/iugUs9nWviug8MYgrX222jN+BKJYd91L5YOaGA7EkJDOoD3xiv7c7f2OzEgKVNmD9EsOepwFY5NaZ1rnn86esviHKR4CHth2YmWKFPEsflWAsm0/xPmqT+XZLt4s65iT/tSHjf4ebdvEy5jJCypgMEuTQP4eGsVq7e3ibxagag6ZmDdkylJJUm9+ZVOZBxY5FiS+TCA6JtawrLGUtTCik0NOHGGS5gutfnmnwhCsdHwETkuRMkqvpPeyFAF8VAEOCw+IEZjwiQO0pTBlD3wgK72f2WpJM2c9WCUqUafJ4ju3drEyWtiyElKH/mUrFI43QTFpVZ5lpUEoJTLHxLw/0vieMUr8Qpye8TIlD8uQCC2a1NeJ1IDB9SYCpbB7VT7CsoloTNljBKnBANaEEticjF52f+KFnUALTJmyX/AFNeSeqat0jnlmkspRPTgcj70MSf8PVwN1YBLgUfzaA69szbFnnpBlT5agdFD0MPLlX194xwi39nJat6WQCNMCffKNWWdbbMxlWiYGyKryfBRMB3RIb374w0mku4xZm1+8cz2f8AiNapbJtUsTBmpIZVOGBi8bM7UWS1UlzUhVDdJZXgawEhMlUJP6S1YVODF8vs0KmS3SzuNfCNXMufnAAQkHp9/rBw0ISAART20DEzB+UBk9ZfCn+PfWMhE2XmKHOMgIgHfFP1GoPKnrB0mpxB4xHqmsSWY8esObOo4u51+sA7tk+5KKWdSiAljr845ztZpy1FRfJPADT1eH3abailqZJoKAaDMw0sVkBlhlB2Lg0yxBy94wDOTssHAv0+sPrJYACDdfmD8oeSkAB6VxqQP9tYcSphfdIP9r+sAhEgpwujQAEeohraJSl0Urm4r44mJOaomikdVJA+XzhtKJdiT4P0xMAxTIF4h90CuNBphgYbSNxbpok7pbwfweJG22cDeW44EgGuoBJx4Q3m2XcricBzgOkdhbeFp/h10ugmSXxS9U8WNQ+R4RZxZTkza+6RyfZlpVKVLmjGUQa50Yp6j1EdisdpTMlomS6oWkEciICO7QbSFksq5oa8AyAc1Gg51qeAMcXmE7zlytyT+41L83JfjFy/E3aomTUWdOEreXpfUKA/0pP+6KejApUNPLOAa2aWGIUMIf2UAoSCDgMh784TKluoJbGv3iRXZmqEnDIQAU3GDB8cfpvQVMtJDKuH+0/SN2aW4reLFw2HpDhSaAlxzSPVoCJtWyEn4W6H5KEQtp2d3cwKCbqgcdDzi4ypCDQv0aG1vswKS6nbWhHQ1yygJjYO3lKCQaAhiOIxI0eJ6baKgt84o3Z4fn3BldVTi4+Qi6qTTDhAFKvWkYo0984QgjPX7w5vJx0gAL195xuBzwXcYRkBVLS94Oc/CMtMwiSsgmtA2vt4FKmOWL4xGbX2mEpKHwIfU8EwERIU63Io92oLZt5iJ2z7PupxA4jAg8cD1unnEXZQxc/P1198IkLMgigNPdKY+vCAJaVDu6JqAHJc/QQWUEkAkkcgDA59kazqWTlm+vAGFookXVtuhxUV8TAGlzSkG7NLHVYDdHMNrUsCqy+hKh/2A8jCbRNISKvViXBz1ix9hrNKmTZgmyhMAlhgsA1vNnAVuXNSondJHlGLmhJ3gNEnLkK4x1iXsSy7x/hJRYOAEByaBsOMaNil/wD1qAMHIQG/2wHKTOdgDjjy5DM6fWLZ2T7YS7NJmy5pogFcqoqr/wCIPm+Grqi9nZVm7y4JEp2cm6KDwxjLLs+zFSk9ygKSa7o6EUgOHi2lSlKmKBVMUVKPEl3x4xpdrSBvKSCKAuB0fzEdoGzSr/2shjyiRkbIkAD8mWM6JGMBwqzbXlIchaCTjveXxNBBtOWo1Wh+BHg5MdqmSUImpR3Ushb4JqOeTQ12nJlCTNPdpJuKy/aYDlixu0SCeKg/WrwSzrIAdxwFfXCG8yYClzQ0yHyrDyypUEiqTT95/wCQMAubMQU18w3m5htaHYB8ziQD4nDpCdpTGDFqtgGz6QO1zcARycGj8BygGgtJlWlMwEEFN1TZEVBd61p1i8WHaQnJJzFCIowUVJKUoxO8pgMOOLcoktgWwy1XVYgVNWI1D4tAW4S6jzg0tQAZsIAJuB1rGlKIJIgHIUBo3GMhkqaoYOOUZAUba+0BLl3R8SvbxA2Sylf5hLscHqMcQWfm8K20oKnkHBIAp0f18o3ZlXTSrffSvhAPrM4VuzAk0ooOnkQcucSEpZVQpuLAqHpzBzT1bhDKzSisglTVzroKkV6w6t9jmoKVpBeocHdIOihTGAPaVNZSRizGgOZGtIXZE3kuWoMyBl4Q2mTVGSUqUoMoAg/1Cl2HQSop3agUoCeTiAVPsySGCuNC/oIsXYKURMmhi1wM4/dFUSAki8WOQZz4ECJHZu3v4UyjKQqaqffSQAkUSthcLVOrvhAdd2bMc0yH0hE61X7QmSn9AvzP+qfGvhFQT2+RIWBPs02UpSTUJCgbrPVJLY56wHZHb2wJWuZLEwqmHfLhTl3/AJ6YwF1kBrUvGqX/AOMZIR/6mYcro9E/SK5//QbOogiXMcYG6Pkr1jae38gO0qbU1JT6kqgJa07OSJZnSVrSoBxWhbIgxJy7WyZd9wpYGAo7DwqYqqe30gm73S6nBhxOF7hBZ/b2Qw/LWf7fm8BMbTtEyXPk3AFCYbqnFQHHwnLHyhG05f5M3+hX/ExAj8RLPe/8S74oPhJ/50iB2j+I6JySiRKUw+NSqCow3VOca4ZVgKoust6jD9NPEGH1lSUpB86j1TALMhJkkgPvECtWBOGeAh5JKQkfEKYOSeVYBttJYKRvEuoC6RxGDGsGnMlR3aMKaY6w22tLuhDHeK0uX4jCoEOrSolSkk6VLcTq2cBG2wLCr4dsWH1ygM227yVhiRjqRmPekSwWCGApg5r6s3URHW7Z0xAMxA5jLxoAeUBeLDPvy0Kdzg/pB1JcY1is9iLeFS1JflwyZuUWGZAFKnFflGQmSmpeNQHIZLrmXlOKuOJ1+0Tdjkyw91r2h/68PbRE2e0F6ILcfvEihIoWbg58UnEGAk5c+o9QKnnkTBlzClJIqDo45u1PGG6J0sCisPdfZjaLZJBxBb+V/eMAwNqBCkjNYNf8cInpaBdduhSG+RPWKvbZoE4FJVUkEEftJy5ecWjZs1JRioUqxIbwBgGlnsonz5ckH4zW6wZIqouAcqCoqRFs/gkrtkuXLSEy7GigGSl4D/SIgbEpMqUq1BRJWe7lJzKXq3FRGOjRY+wuzZiZa1zWMyYorWSc9OkA228jvrdZ5AQ7pUpR/lS6XPVmjO1vZtC1INmlI71Jcubt5OYJArFi2dYQmfOnkb6kpQC+CUklgMqq8hCtm2MFa7StTjBIyABqep9IDmyZakLMubK7tbPdUkGj/EDeYjkYTZ0hz3jXGqEgDTQA6lniwdtu9MyXaVIHckXEnMEl94ZAtSIczwpmYHl9oBurugSUkgXgwL6cY2uc4JcAAHAAHDQkZxtNicgE4ly7aHIVg9pkEJCQMSBR8H+kBYNn9j7LNsASqUBMuuVposLapvDNxCrBspA2cJaQC0oAFsSB8XM4xZNjIuIWnFlHzr84Hs6XdkhBA3Q0Bza2bOTJSlIBKVhK5ZejH4gXzCq/3Q4staFyAM1HHoThwiTt1jVaLMpKQO9sqyw1GlDgpBBHEREbLWqYm8gUbmeLu7QDHbAAmS8PicgVwBLvpGrJaXUVOGUXavKrHQYQx25MUJiavvBLvr1iZEtRSGUHZmILOKNjSAyaD8VAkYJAPgPuYUraQmbrFLULs/kKQuXOKBvywRqC/Vj941aJSVm9JKUqHj9B5QEfZfyJt5AISov1wrzi6S5wWkKBoQ8U2ap3Ssbx1L9Qc4mey85wUKJcYdMfrATkZCimvCMgOcTZaQd3eBJqOeYyhcm6/wD40K/qHzMRsqbMWPy3AzcC76Y8BBJsql1SyT+pqJA5a8CYCZROkjAopi2Xj9YMja0g7rpUeoPvrEAUm6VSr7MHMw7vQVJ6axD26dMvB2vDQEeOsBKTpoXaQBgkEl9T9vWJNK1KWmSgl5lCRknM+EVezieFKmXaqH6m1GEXj8MtjrXMmT5jKwSgguHzPygLj2e2Okby0usUQDghIoAkZRZBLuAhsYVZ5Tb0BtFruucTgBAJ2hbhLlKxvEFtSTAtnzE92hCyyJaLy+J08Yhdo2sOSsvdqa0B0fXhEPO2r3guuUpfANvc3y4QDvtJtg2lTJcSk/CP5v3EekRFltV8sh3bE5eBfI+EHM2aaJNOQDjWhhEuVV7zcWc+sAhzfZZFDVuR4wcTUiYkirXsv2KhHcC/8RJLk3g2ganOB2iSUKTMSUqIPw1wZj5QF+2Qu6uclZ+IpUnkUgeohxKm0UlnNYqlgt/eAMpgKA/ynJKhlzwMT1mnHNO8MePEQDW07GIJmylmXNOJDMrgtP6vWKGu1iUuZLICKmYBjid5IegAU+UdZTvB4oH4mbFeUmdKAC5a6vgQqnq0Bz/bVtTcCgSVFQUT1+kWjZtrAQmoZnfV+OUVGb2ftawb105s+mTN5Q8s+xrXcuIWFbrhCm3gGcJOtRQtAW8TBi17r9YWgJNTLCTqCH8mis7LsswJCkygog1S2BGKcbyVcwYkEbRmuQpFwO14KcA6KChTxgJe0yEzAxIvZFqg6g5xG7OtKpc8Xw2pH6moTXCh8ocKnKcJWsgtm4ChqlafRX3iLtCVhVCSkVulvhP6gceY84DoAUDhhGQ12cSZSCNIyA55ta3Aq7uUN0UGqjg50DikHkbPSAHqQxJOvLCGku4koDChJNXxJZ4d2q0klpT88oAU1apirtGBqxpwHPPwhYsVQ9X+WAgU1AQJadVV4nMxKoTeJ4Uwxf8Aw3SAJsrZ6Zq7qgCkuGOmJ+Q8Y6VsWxS5MsIlgAaDCOfItUqzyUTCpl94QQ1AkpNSc94tEvsrthKIu30vkXHzMBcrTaboiv7a2wmUAVUKqJct6wy2p2rly3CWmrH6U1AP7jlFJttvnTlLmzSl2okBVAB8IHvGAlZloXPmMAm4kfCCCHOupYecSkixKAokB+B+SYquxkFaQTKBBLuRWvHHBomxYh+hRQrLeJB6Ky5QD5e5n5mNd+WqSATqRXgXhgmatJuTUhzgtIofmDGIsZRvFRmXcAcanXP/ABAOVIdaXCmIOAd8OMFmSU1Yk8DT6w2mWZUy6xEslTnldOagz4YQK1WabgkqUAMStXphALszy5yikZMQTQ4UIbjFg2btWtQS2WYHPNoo9lsE1a9wGpJdyMGGI5eUEmSp8pQWlbkYF1EeZqODQHXbHakqAaoMb2rY0zZS0KwUCDFG2L2ldJvBMuYlrwdkqd2IfDDCFW38QpSQUkgKH7g33gGPdGXMUC5L0J/mGPN/nAlrKFXkhrhvj+hYN5PBi/8Aph1ZJt9JWoMSb3J0gnrhDW32hp6RkqWQPXxxgDbSAN20SiymF8B95IxCmzAqIddzvd415KkVDO7MepYuNYDs6WbiidcPKGO2LeJAArT4W0agOuNIA20EoUj8s1QQpsQxIFAcMRThEJZ7TvpBrdFH/lOIPifCNTNqjfUD8Sbp0fdr4jzjfZawqtEwqI/LSCFK1JILDWg6PAXPZzplIHD1jIdKLUyEZAcbNsryIfpjjE3/APkEkC7oOhGWNYlrfs2TNa+gP/MKHxGPWImd2ZIYy5rVwWH8xl0gMtE0LUFHAVoeUP8AZKibxejv5ExX9qWeZIS6wCk0dJzh3svaBkKVKmm6TdIz+JF4VGoUnxgJja9mMyQtCXvM6eJG9lxHnDPZEpEqUZqmYJKzmohKHHJy8O/4sOk1YNg+pc0xpEZOnOZkmWpPcrrxANSkFtX6GALY0qLzLtVOSWo5qWOR8YfWy0X5CjdSCEsMq6ULO/CImXY1pV+XOKebEeQ+0LKl7oWUKdYdgQ7EE1BIgLdYLOpKEpTkM7rUGphUyQonC6eBBHhh6RHStsSh8aFp4sFDyDwRU+TMO6tL+BgHEyZMTiqX1Sa+caMws5mCtAAhNeQpATZilykvpUfMQCVaAjJiC/U64awB7TZVLUkFT7yTdKCk4gN8WkSRs6ZQJUDhRyrycGIte0b6wSACSkUyrkX+UHnTpaAW3lcRePpANZdrmKUhKUkJY4nUu7ddIlQg3WUAenyBD9XhtZlTS6gkJSABvEDy8IHPtxDi7eOtWHB7wEA1mSkrIQWZRYswKTiCGGLgYxBq2B31rlpJCkpUe8oxCUqDA6lT+sSU5ayoOzu4SCQ3V/pGpM1EiYqYkqBUligBLCoJLs6jTzMBYr4AehJKvMARHbYBuBQa8lQY8AK+rRH2vtNJQhLbxNUgY4nE5V9IZ2/bq1SZc4pZMyaqWEDRAQol+JmDwgLhs+aBJmFdLqUq8opfae3d8bqQ6lLF0DG6MA2pxi2yti96j82Yq6oDcRuhsWJqTU8Ik7Hs2VJH5ctKeIFf9WMBU9i9kDMCVWglCAKSwd4/1fyjhjyi5yJKZaAhACUgMAAwjCI3AKMZCYyAqAmwRCXhK7DMDUfkYUkqAqkjWkBC9sE/kDgoekV/bynVKIFVWeQeolJST4pMTnaO2CZJUkCgq/KIrZUnvDLWoE3EBAAGilM3iIAtg2SbgD1Jqx54eEPzYro3T5MYcTrckAJQMK7wGPQ1hgQuapjUa4f5gHAC8g+rB3jLpM2WLtcc8wpqN+0+MPbOgy6JKfEj6QtaCT3hXLKksCgFV5mWAapCcSf1H5QDmXZVZpHUj7EQKds8A1S3SnN6xkmcVKavQt6iJSXZVNQqrl7xgGtlksN1bAYPT0+hh9ZrReFWetaNTm1GGMAErHIjGNzp5Ae66gNPVoAtrImJKSGIII3QHZQwIYmGlvVcSEgJQ+ahvFv24p6w52ffmkkuOAo2lc9fCFzNny++Te3rqScXrxPXKAiyUtUqWdTg75adICXvC8C2DBzThx4UiwTZAGF3w+ZqYZ2yWptTkMPKAaISlZATQOzZ+A98YbWqxhM1jUEA0rX08NYIm2pBaakoPKh8YKVXqhQpqankcYCu7e2SLu6N4OadCU+cNrZWx7PH8060kj+6zp/6mLPaJb6Zs1fLGIDa1kmXpBAUpEtRoE/C6gommRbPSA6dZ5TIS9KD0hKhXEw2s21AsJSQzgNDha4AyBG0GBFcJBgHDxkIQYyAiiMDjSB2yeUoPGCpVg0R215zMIBjbJoolgaVo7wZUspTeVLATQCmeMMO7MxZYs2ZwhVolzlXUFTpTg2pzPGAircAleDAh4yzW26Gl1UcXFB40iVtGwN0KVWtfCJCw7PlJSCUgcQWPm/ygICRY5y8w/At9odyNmFMxIXeF5BqWxBH1iYEoJLj0hVqmJWlibqk1SoZH3lAFl2VKAGPvrSHSXYMKeR+UQo2ktBAWh/3JwPRmHjG0doZYJYqScDukD0aAmJkzXLX64wxnqvrCALx0z9Ij7Vti/8AAoEdABzh9spCALxUCS+BgDSbQqQbk1wkn4iGqcuVKHpB5Swqasgk0Hzhdqs6ZiTeS7DE6ZjkWiACf4c3kFTUvOXYEFgXy4wFqlji3GnrU+EFRMQBRLk4mg8y5iBk7TWa3CoahocI2ukF1JUeH3gHlpsyZmKfAeqjWIyd2WTindOoJbpqeUPf/wBiS2DaAYwmRttBoDd1GH+esBFTrDaJfwgTAP7VDwp6QKy2xZXcmXkXqFTO39T+sWqyWtJLAXvPwGHrANr2c/Ewc45n3wEBCmeA2G7SnCJuXaQpIVrFdtUvVsHcBn4OMfWJfYNUNpASSYU0YJdGggQ4gMlmMhaEtGQEOMIg9rrdcT6pbY5UaK5tQEqMAGzOxJOJoNAIkpEwJxxhrZ7MSeQh9LlNU1aAFbLasoISl6RComz1ChS2n+YnO8USwA6xDWgEEjQ+v+YAJnzBS6RwyhxLmr/VXz9axtE9mcNG5syhbPH/ABAJmTX4dYb9+SbqSSeXnygClFRYYksIfWACWpsXxMBLbK2QgoPeJv3tUweb2Zsyj/4ynl9DDqTOfAkQtFqS7FRBHCAjVdlkJDgONHI8n04iN7G2fKJOIU2aidRgTWmoiXXOABeobKIld1mQ4I/VxYZaU9YAVosUyQoqlgNjdGB/p05RuVtdCviQyuNGgZt85mUBo4Pm2UN1b5ZbA/zpx/uBoqAlpdjlrq4f3pBVbPlYNXVs4gFvKIvGhoCMD0xESsmYG3VEcoDP4IJViUaF/kIfJtUxNCQpOrYQIMUsS/SESJaktmPeMA02vKcG7X9Q4coc9n7RvXdYLbZVBCNg2Kt7QwFgDRhmJvBL1MKCYVcGLQC0iNQpKYy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5702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yourbesttop10.com/wp-content/uploads/2014/10/Napoleon-Bonapar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43200"/>
            <a:ext cx="2359025" cy="19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t1.gstatic.com/images?q=tbn:ANd9GcSbp1phL7ahBd5wuPt6KgPyqQVf763Uypx6XYxiGg11GdkX4yHB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8077"/>
            <a:ext cx="2581264" cy="34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 descr="data:image/jpeg;base64,/9j/4AAQSkZJRgABAQAAAQABAAD/2wCEAAkGBxQTEhUUExQUFhUXFxoXFRgXFBgXHxccFxQYFxccGBUYHCggGBwlHBQYITEhJSksLi4uFx8zODMsNygtLisBCgoKDg0OGxAQGywmICQsLCwsLCwvLCwsLCwsLCwsLCwsLCwsLCwsLCwsLCwsLCwsLCwsLCwsLCwsLCwsLCwsLP/AABEIAQkAvgMBIgACEQEDEQH/xAAcAAACAgMBAQAAAAAAAAAAAAAEBQMGAAECBwj/xABBEAABAwIEAwUFBgQFAwUAAAABAAIRAyEEBRIxQVFhBhMicYEykaGxwRQjQlLR8AczcuFic4Ky8RUkNENTVJKT/8QAGgEAAwEBAQEAAAAAAAAAAAAAAgMEAAEFBv/EACgRAAICAgICAgEEAwEAAAAAAAABAhEDIRIxBEEiURMUMmFxFUKBBf/aAAwDAQACEQMRAD8AsFKmphSW6AUxC+fPQIQ1ZpUwatldOEYasU2laLF2zpxKyV13awtXDGLhdwuIWsx1CwNWBbaVjGQg8fsjZQmOFljFdYPGU6ymkSTyO6X0WeIpjSraGkcUORtqkF7DqzwTA4cVwAg8PVujGlDCNGZstWg1dytBNOHDgh8UDztxRRCGxfsrhkVXNTdVvHi6sGZbpLiW3VuHRQ18T1KiLKeEowmaMIBBCObjGnioeibiwkNWEKNtcc1s1F2zlHa6AXHeQo3YgLNnUidcakPUxQ5oQ4y+6HkEojGpUUTaoS6vjOAUdPWTFwdgIJJnaAuq3s40l2ODUXL8QxsBzwydi6IJ5XIvf4Hkh62tjGurhtJuoN3nU4g7uPsCALX33CMxpcym1zm0u78ABjXJdUAdqdcBukm/D0Crh47T+XX/AES8mtE9OlqEtkjgYiRwMHZRuD2h/ed0aREipqHgG97G8gwRvtaJUbcSw13036Toc7S7W7Se+/CGAidILvFtBXAAe99NoPd9zNLRLr63SKgIgEutIPA9UyOKK6Bcm+wduFpAmTVYA7QS5hgm928xA+IXWKYxtENeHCtJ4SCA4idQMX9/Dgg29qg2k2aX8osZUJeHTOoSDHDS2xHJGYLMi7Dyxzfbqae+Ni50Fu5OrxVJtaHDkt+ODTr2dbkuwPBMumlOmpX0iXSA1j2iRofao4tdq0iLQQei6LfP13PuU08Lj2HGdkWhc6FMQtJYZA5qgxLLI1cPahZ0pOa0zKUVmK45rgpVcr4aCqcU1RTF2itNzN44oql2geOKHfgHIWrhSOCu445Erc0PqXatw3KOpdrlSajCFE6Vx+NjYt5pLtHoJ7WLdHPy8wF52CZT/La4gMbIJ3ndLn4sIrQ3FmUnstDs3JRWFa9xFiNRgTaZXeUZc0N1yAPzuiPSbE9dkzZQe4yzwAOLQ8+JznNjwix0CSBqiLpEcSb0jZPIS1E4pYF8FxDWAR4qm2rUA0QQROrgjq2I0OB1PHeQ59TTeWFwe0tvpbGkDSRw3BlR1a7qVanFFtQPY3uyI8BqN1vDyDBOqmXBwHHdcZee+o1GkO7ylUgsJJAa90uFydQGlx/09VUoKGkRuTl2SU6HeipR0/d6GhpfDnDuyQYknUIi/wDish8yw7u57wkvIcZ1mN43i0S0WiFYTR7p1JwFy0vgbw1hJEbDgoMzYH0XUGU2y8gO1PbNLYkPEyIF+q0otoyZLUy9z6jKkNIczw2EyTJ8oG3mVWuyrazczxdJ8hgaTEkxNRukgeT3W81ZMFmDjOg1CdQDPC1wYANFM+EyWPieYgoZmUVQ6tUc0vq4hzaVUz3Ypsa0uIpmSS4jjbfgmJK7RrEGG7PvOAxFN0Gs51QgxuWPhs+eif8AUuqGPrHKsHUaPvTVawEAg2c9jSZPENv5q2/b6jWOHdFhJiXEOkczpkzG7QJHCRdB0KlIBlDxMaxwpU6b6ZaXupw91QHbxaiL8Y4mFzVNHbfZHh2vNZjXODmt1PcCfEGmmWGNy4Ek77e5d4eqwnQ4zqgtEuL22IAFgWtApPO+5KMrUqbjVq0ohtN1IGZ8TiwkHiCNIt1S2rlbmaXulop0qj3OcdpGxNjGp5dbkl7j/JtMLayAByWQuqDpp2B3i4u2IJbIF/E5wPkI6clQ5I06KIu0cwtELorSTYQPWpSFXMzwsFWghK8wp3XE6djIOmROyVhGyr2cZOBsrjWqw1VrMMRJTIzly0dxJsqFfLCga2CIVtqEQlWLKux5ZBywxZXDSKsvZHKGuPeVPZ28+P6Sl9RoF+eysPZcBxkvYyGubS1mG6gC6T7ojiXJ7k5aI8kFAeZxl9d/dd2RTpgky0t1MDIiGE+0XEATadzNkzwVOs2q3uNLm6Xse4gEtfIdLiQSXvaWkgk3kmbJblWVloNEVXtxFedbmlpiowtcG6ZtTio9pF56FQ9nsZWwmZ16DzrLjrveJAEyeTTc/wCBdUfSJ0Hdh6/e0hTqNAqYaq4QPDILTI087v2/Lsj6WMDa9Z9Bj263saG6YLixrnOJa7gW22kyYlKsvp1WPrODhFd5Jexrj3khx0UqbwDJDidY9nTvurEaYYIqO0h1jTa8l9RzAS01KouXaSAWi3UhbvZ06o09RIeZ1CHNZLrFocILrMhxAgk7bQVLUDg5vd9zTaDq1OmqRDYdpBIDZ47es2rWc9qe7Pd0NAaLSBYGIAY0b8b7WVHx+bVqh9t5BPE2uTNthsucl6CUGz0fMa1GB3+NqkBsaWvbTBBdJlrBNuqUVc0y0OkCvUOrVPfVh4vzSXXMWnkqR3UDxB0m5PO1t91xTph0tJLR0EkjiL7dUPIYsZdqWfZcYY04mnYgltWoYDjMCXHjyHFOsuzQVSRRxwqQdXd4hjTu0sjUwNLR6fNeUV3sZMCBw4n4ofDjSHEiZHhPK+/RGr7OOC6Pa6mYuDxTdFF7m+A6+8oucQJmS2Dq21X85hT4bFPrE06ntG0EGCwEQZIgy6Bb1iV4jQz6tSMsceRBkgjkQd7K6YHttRfTax7KjWSCSBq7p0ktNN0yQCT4Tz5CFxxl76F0vR6C2kKbnMYQCSTUlwgatLWwOAJabDjJm65qAT4dkDlWJo1Qawc3WGM8JEkwSeQJ3PAbo0xwuFJn9DIaZyWrWldrCFHQ4hcEsx7kfiakKq5vmYad1xJydIZCNmsdmk7Jc6rKXVCZtsujXgKpYkuh0NHeIrpc98qSo/UULVcIImJT4RNKQLVrF7iGiQ0XKtfZ3BUzer7VIag10lsAbmBuJmJvc8FWsM4U3Q2DLTBPM8/gmGXZ06jUFRrjv4gDE/mB5SCRPVUXXSIJxlL2WnOcW003V6RdTxIrAuMEnS0CkXF0wNQaDHlxuiBQpV3sq1KQdUNMNe5ri01XH8LhcBoi7t+HG9KxGPNSrWcBpbVdrDfy89oBPVNzm7mDQ2wNiQL2JsEuUpKQPD4lww+PDTop/e4gthzgIawOuWtd+FuoE6dzulGbPqaiC7XUI8bp8LAfwt9N/wDkrmlmLMNQkjTrO0gl076j79kDmue0dGkPkuEut0s3oSgm5S0civYlxbgCfF4RYcCeduse4IGjRLyIjkG8kNiK5e47idunKBy8k0yHLqj3iIIne/0umVxQ2yz5P2eJbLmgDlO/p/wsx+X4bUBoLHDeLz8p+KsVbFCnTA2gcPoFSM0xdR77ajFxNvjw+Smdt0jkW3scYvsvQe3VTdL4kRcG35f367qmYukWGHNtNxJvHUK5ZO4VW6dRZUAlp5EfFBYum50iqGhwsSTAdyl3DzNrLsZyT2En6KdWwneCGEAcjHvlR4hhY3QLEHxAmPKx4Jti8I0Hi1w6Hf1sfMFQtqujTVbqbziXDyt8LKpTBcfoN7N5hDmajpIcPFNhG1xdek5fjg5s78J5rzPCYeiDOp4G8FkcejlaMrcYJDoG8G025Tf+yi8irtDUtbLga4QuKzJrRcqtZvmZYyQ71VBzTtA983KDF48sv9HJSjBWy5Z72qaJAPxVAzDOXPdMpdVqlxuVHpXpYvGhjJsnkSlpaRfqThCHxJnZDVXFpgrO90tJ4/uVOo+y/wDJoHxtQgQCljqhd5j9yiK7ifoosPT1O3gqqCpEeSTbCcvomqdEw4+z18k3dkVUGHt0uO0+zUPR3B3Qo/KcECy9nA9LEXnmPkZVjOazT0kCOom4FuoISpT2BzaKJQwDtVhBG7XW9J/VMnUQR4rXkHfSY+VhKKrZm9rpjVwvf0Lhf3qCrmjXktLQ2d4vHnAS5cmMUhJmtN2oAu1crn6/3QQGsRsR9EfjAZh0kbNdvP6rvCYUuMtHiBB6EbG3kmqVRO0LKLXCx2HPh5Fei9hw5ntHcWnpwPH4IPDZC17RYQdxxHTbbZOcJlvct0OuN2Fw2Pvt6JM8t9Avqg7Oc3iZbeN4P6Ki4rFOLw4TPlA+KZ5xSrgxHuOoRzvdK6mXPgE+tr/olx+2w4pINOBe1or0Xahs+PaaeIcw3HmPcoamaayJJJHEG59P1TDL8SWU9Mao25gefEdEFi8GSZ59APiuclew4oBxNzLttpbb4TZcNIHF0egP1U32J0ge5MhktVoktB4i4PpuickkM6EjD4ryel7+qteVVpHsARaYk9LlIW0S1/ia0dSXWJ32PmneFd92XCY28+ANkGWmgWwDtIAWmf8AUTw+Nl5vVN7K/ZniQQW7g8CqBVEE+ar8RVGibyfRwtgrJWgVWSFw7RDS+QgaVbWI4/uyaZy0VJKr9OgWumdlHipw32XyUov+Aqi28Dnsf0XGJo6SHNkEcv3ZRvxJNyL8xYrmpjJ/5Kck7FtotGT5mY8bQ4RE2O21vXdH4rMaRBhzY4WgiOjt0g7PCs0l1NrXs/E13EcYB4+SYVcJSq/yy5hO7HXA9eHqkTikzmmLcdj37NDfT9FvC97pl0xyIH1GyJZ2f0+J1RoH9SMoNa/ws1VeGo2aPIbuKLkq0avoUUqj3O0gAjlAj5JzgsvexwLbHfdO8tydrBO54prQwI4iyRPInpDkqBsBmDQ7S46XxyttxPqjcTVNXaJG4NweoIusxGYUKLZqOaAP3sk+J7W4Jw1NJkGPDvfbwoFByXxBaSGjaR2Njw4+5w4ILF4dzbtgzydf5WQ+EzwvIFGqx030vbBKs2U1XutUYGO5tuD5HdL4NOgqAMrwZiSCD/iA+YsiKmEvpDJ6NP6iB706bhWi6kR/i+zIQjK9A2aZ/Nf5bpRnHgbPhsODYj1+itld4FyVS+3OOaMO8tImIAHW31SuHzSGKqso9XGvfrOqzdvenOQZk8MeHkuBvc+/99UnyzBTRvYuKKyyqRTc0jYwfdII5bFXZIxcWkJi7ezfaB4aHFvKR6qlkKyZ9VlhnmAPUqtkp+BVET5D+VGQsDVsFZrTictAqGFpzBE+5SU4cyyirmFEuz1fVgNWkTcC3kt4Wled/QfVdNJNvqpsPiW0zIAc4c50j0G6fb6Jml2XPLqrm0QXgNZFpcb+mw9yW0sK91UuYHaSdi2Z9DwSLMs2e8S8kk7DhHIBegfw+xwq0QHfzGWdPEfhPu+RSJxcVZzHWxZUoiPDTpOOoMbLTxEgls25+iasw5pgExMXtHDgOCsWY4KnAqMaJJAJA3id0pxrZBU+RtaHQiuzvAkOKdjDBwj5Ks5a+6tODrWSotcqY2UCsdouygqOY4X0mdJuD5jilPZzsOBWl9RjWB7X3Hj+7JhocRYHVe94EiwXpNnC6gqYKeIVmPK4aWyeeO+ysdpezLKlYVKMNfPi0ix2gmOI5ptlzHNIa/fbz6o0Yfu5I3+qD1EulT5Mjcrl2NjDVIeV2gCZ4Khdoe07m1DRpMcXkEgxaA1ziZNgAGuM9CrdmFQ93B5JBmmU06waHAy0QL8BcA2uP1RKcXP5dAyjLjopGLx1V1MVK7KopOcWiq14cAQSIcATF/7LeeYKmKFPS8vLnDjuN1YO0eDqOwww1Om1lOQPa1E8TaBF+PQqqVMDUpPYyo7UGC3TomtwbXBnI8kmmGGq2lDP8Hi8zce5JMTiYeTwMzHP9Dv6rWIeZJvvdA4h8psIgPWyDN60lo4b+qWo3HOGlo/Fcny4IIqiPRNkdyNrplKVwttKIWPMuxcBd4txcRHH6pPSJCYUKklo6j4JLhTsrhluPFjU4MMpkm5mOn7sgsc3S1u8kc/3zTvNyA2OQ+v6FKa5D6jRHhAHzA+qXBtuzv8AqA4/EaSGtHsiCevFE9kMXWGMo91qJ1jUBxbPimbRHNB41sy7mT8/+E2/h5Va3EvabPdTLaTuT9bTtImQDZPf7Sdt2egDtDUc403taAHubYQfCYEiTuLox9SWnyVezur95My5r2h5ERqLbxxiwN7ySm+EqS1eXlL8atGYJkFPMJUS2hTReHBSH2UIeUnWRFIIDDuRrJVMZWJmR4xL2HxKTEvJeQdhsocupku9UqTcpaOx0jrNqtgF1RZqaJErM3oRHRT02wEDvm7CtUgapTY0TF/Mql5lSD31LXmR7gPorXmtUNaSdtyqtgK0jXwcZ9eIlHiW2xeZ0kVnHYSDI939kmr04G1yr9m9SiWk6tLo4tn5Kg5u/TPi1E7Hb5q3C29CZS1bEbje65WQshWkJkrS3C6YsYJqtgqbA0zqB6qZgBKmYQClOWqKow3YxzGtNNvNtj5fhPzSynUuD0hH1qkjoRBSw0yDA24eqXj6GTVaC6jA7Q3k0e+f7pBiBDiOIPyVky2mC8Egki/G8XHxSrNcNNRxA3JJEbdI9U2Et0Tzi0WTstQL8I/cnXqVsySrqA8kH/DvBf8AbkEbkymAwho1SPwm4/Redndyf9luHUaHuFYEfSohCYRuyY0wkxQcmEUqUKentdc022SPOX4ik7VTcHN/K4beRCfajsXGLm6GmJwspbpex9pIQLe0lYCXU7cwJHvCwdqWRsJ43S5yi9qx6wZF6GVV+s3mOKIqmyVZbmXfuIa023NoRGdVxSZJOwJKTvYErTplP7c5t4e6abm7ujf7pDkOeU2hzH+zPuSHtBmJe9xm7jPkOA9yR6uq9PF464UyTLm3Rd8yzegJcCah4Xt6zf0VMxeJL3EnioViohjUOieeRyMWSsAWIwDS6a6FqFsLGGTWmFyat0Q50BLcS+6XHZRN8UNPtFlO6mXARuBI6jp++aTU6tkbTrEt6t26c1xxroJZOXYcKDnDwz5StDCP4tcJ3n+yEw+MewyNin+R4l9aoGxYb9PclS5R36DTTL32Mwuii1Psyy8Pb14KHKaAa0DkE5aLKOPzsO6K3gXFp0u3TikVFjcHN1FQqxZyVTi9h8rGbFJUYHboem8Iuk4J0QBTicuIB7txbO44H0SnEZO8iIaOsK2VQCg6+kJWSKTKIZ5pCvJsE2g03k7kqkfxH7RC9Jp8R9roOATjtp2nbhWQ29R3st+p6LxzFYp1Rxe8y4mSU7xMLm+cuiXPmr+2R1HkmSuViyV6hCYFi3KyVjGBYslblYxpY0Lakw7ZPosdXYfVqIOoyVlWpeVrvUKVDHK+zbGommUNSEm1/JXLIuyD6kOqAtby4n9EGXJGCuQWOLfQgy3LKtV0NBjnyXpvZnIRSZ1O55pjl2TMpgBrQE7o0IAXmZfIeXS6KYwUTvCUoRrdlxRbCIe2yPF0ZkLghKtCeFkVKwhHJJnBeaLhtfopKeLvBseqkqOhJMycXeEcVLN8XoOOx47E9VT+1fbCjh2locH1eDGmY/qI9kfFK+2zu7wb9JI2EyeLgvJyVR4+FZlyl1YvNkcNIKzHHPrVHVKhlzv2AOQQoC1KwFeokkqRC3ZuFkLJWSsY3C1CwLFjG4WQsBWLGMhFZa2Xny+oQso/JwO8P9J+YWfQUeyOrQIJBBBBgg2II3BHAorKsnqV3aabSeZ4DzK+j6/Z3DYhwfXw9J7gLFzASR1PHc781xhuylGmT3LW02m4aG7c+PNLyc1H4K2HHheyidl+xdOgA5w1VOLiNvLkrbSw4AsEwOFgxueijcxeRNSbuXZXGvRCykp9KxgUgatGPo6zqkF2SuQFy8pydHDCFG+Vgco31EMp0dSI6otdK64ujMRVQ3d81HOVsbFUVntXgu+oupzExfleQvJsyy2pQfoqNIPA8HDmDxC9tzLDyAg35VSxDDRrtDh+E7EdQeCp8byvxKn0LzYeatdnikLArT2m7EV8NLmA1aX5gLt/qaPmFVl7EJxmrizz5RcXTMWLIWkQJ1CxZTaXGACTEwBJgcYHBHYTJMTVYX0sPXewbubSe4W3uBf0WMAgLa1CxYxtF5U6Hn+k/MINHZKyahn8p4dWrPoKOmfVeGfZSV3W8O/NC0GOAsu+8PFLcvTCo7wuHgEnc8UNj6XimLRv1RrKywuB2KFwjKPFHVJqViqlSJMALtzCNwU2Yz3rkNBJJHvP04Jf6VV2H+YWaSon8oTZ1EGbHoQenJcPwgg7g9Cgl40vQSzISFqHqlMzhXRqjzHH3JZiheFDmhKK2iiEkyA05K4qbo2lTshalnKaUaGJi7Hiy4FPYjgicYAQVFg3SIQheg7D1JF0izrsLhcSS7T3Tz+KnafNuxT1lJTNemY8jg9PYuUUzynMP4XYhp+6qU6g/wAUsP1Cfdn/AOEtN9CcTWLaxcLMI0taDcXu4kcbR8/QKTZUzaBJgbr0cfk5X6smlhiS5fklGgxrMPSpsDbQG7jjLtz5lNSyPoBaFFhcMGXkkkXXeMraGudBMNJAHExYL0E9W9E77pHzB2xYBjsVAj7+p/vKSpjnLnur1XVWltRz3Oe0iCC5xMR6oBwXV0CzmUwyN8VD/Sfm1L4RmU+2f6T8wuPoy7PqXLMVqEOs4D39UfplJqLDYixGyOoY4TDrHpcJUMlakE4/RK+hyWu7RQeDxC0GpnFHOTIRUI6qRjl05gUJYRsttG0yaVkWUbXLsFFZxo0AgsRhWlwJZqPEyQjFrUuSipaZ1NraIvszCI0iP3xSbM8ldEsJcZ2iLecqwNXJPFLy+PjyKpIOGWUXopAyuqTGl9t7fVTty2oy5YQPKVbXMLiDJAHD+67Uv+Oh9se/Ll9FUawnmSo64LDcEeYVvbtwUdei0kFwBI2Qv/z1Wmc/U76FGBwrnTwi1/0TajT0+EbXk8VJUbcHlv1kQtyrMWGONaEzyORgEKDEngturrXBdlK1SOJe2Ujtz2QpYumXABtYey8D4O5j5LwjH4V9J7qdQFr2mCP3wX1HXZYryz+KHZvvKf2mmPGwQ8D8TOf+n5EqfHk4S4vphSjas8mlE5cfEfL6hQEIjLR4z5H5hWMUuz6mw9OyhrYebgwiKmNcx2kUdQAF+8pt33s4za3ndb/6idu68X5e9pTOogD2ug9/RKliUglOjnC1CLH9lbNQg2KxmNqRfDEX/wDdpH3X/RdjGGCe4dI/CH0p9pw/NGzQd/xdCsoNKrNyOqeM5j1H6ImnVDtil/22p/8AFdv+elztx/fVdsx07UXEwDAdS3MW9reJP+kpiTQLoNetEoV2PeBP2asbm33ZNgIMB/GeF7LZxrpj7PW3EmKdpMSfHw3MLprCQVoEFBvx7gYOHrE3EtDSLbXLhw6LYxh0yKFUGQNJa2SCbmWkiw5lYxPVgCZSwZkeBkImpjSTpOFrETF2sPw1bdevujpVWXjC1AACf5TL3AiA7e834ApOSE3+10FGSXZJhcbqmd0Y16B+0AEH7NVuAZDGmCSQQYdYiB/9h1jbM0ECaGIBPDutiATvPQo4KaW2ZtMOLlpz/NRVcZpgd1VMifCzVHQnmuRj9vua99/u9rTsD6I9g2iQPKiLTC4/6m0EAUMRwv3Lovt++HFSOxoAk0q3D/0idxOw5TCFxbC5Iii6JAQbc0pkSKVc7bUX8f0mVO/MGAE93VMCY7p95EwJEE/Wy5GFdmciLFiyXfZ5F0wfmVI7063/AONTjbkpsNVpuMBjxv7THN9nTO/9Q9x5JU8HJ2EplMf2Ey0n72gA5xtpdUEkn8rTAuUsz7+HeCw7BUpNqNJdpM1XOEEE7On8oXp5wzLHSCRtImPKdkh7bAdw3/MH+x6bGLUaYPJNhuNytz3ag2i7aO8patMRcERJ33+F5wZbVnVGG1QBq7l026hw+Gy8S/EjcOis5R64/J3GJp4XlPdOsJJIHi6n9lRVsjP4aODOwM03j2v5mx8yB6TxXnLVIFlI5R6O7KDOsU8Nr8JBLX2Ic4k7/wBHqDPADbssqaT93hS4kzLXwRGmN5mJHqF5/SRNLgu2ai7PyTUPFRoTECDUFocQOcaiJ6Ern/pT9OnusP4bNGqrADo1RysI/wCSq5QR9Ncs1DFvZ5oMilS24vqnxGJMct45Bd1MscdX3VDxzrPeVQSTflzJ8uq5obhM6S7ZqFhyUkBvd0tJHiAq1heSbcx7PxWnZQ7VqFGjJLi8itWEkucZAA5afe4cAnjV0unBIMrcXl7qVIE3OmvWEk3J2Am65rZY6SRRpmQ2f+5rAmGNbe0GAIncgcynhXKxhPRwNQOaTRp+Ey2MTVtedi2HXJ35wtVMqdBApAC4huKqtsdN7NkG23zTtbWMKcLlIOrWx7byIxVV889yNPp8EU/K2GJNSwj+a8WiLw69v13RixYwAMmpgyHVpsP51Tht+LqpX5c0gjVUAcZMVHAk6AydQvs3nuilsrGF7cpaCT3le/DvnwIEWv8AufKDMPRDGhoJMcXGSepJuT1KkWljG1Wu3n/jt/zR/serIVWO33/jt/zW/wCx64+jq7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971800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 descr="http://media.cleveland.com/world_impact/photo/osama-bin-laden-1998jpg-0d53e0ea14cb1e4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71" y="3834125"/>
            <a:ext cx="2208329" cy="300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gccschool.org/freedom/pics/sb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09" y="125702"/>
            <a:ext cx="1963016" cy="20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inasdynamichomeschoolplus.com/wp-content/uploads/DanielBooneCI096-cover-full;init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83" y="1628672"/>
            <a:ext cx="1783842" cy="26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5/5e/John_F._Kennedy,_White_House_photo_portrait,_looking_u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1" y="4709054"/>
            <a:ext cx="1699993" cy="21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ettriano-art.com/wp-content/uploads/jack-vettrian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25" y="149947"/>
            <a:ext cx="2209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eronguide.com/gallery/var/albums/Bipolar-Disorder/famous-people-bipolar-disorder-22.jpg?m=129383390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20" y="3962400"/>
            <a:ext cx="1735005" cy="21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yslexiaassociation.ca/gallery/famous/AlbertEinstei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06" y="5100530"/>
            <a:ext cx="1374668" cy="16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3.bp.blogspot.com/-ApuBJi_YrKE/T2Fo8TggLSI/AAAAAAAAAE0/d6KMkzatAzE/s1600/nelson-mandel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10265"/>
            <a:ext cx="1276195" cy="175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historyrocket.com/images/Famous-People-With-Hemophili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10" y="2239979"/>
            <a:ext cx="1312321" cy="172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qualities make a person worthy of being a celebrity?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going to produce?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An essay that argues if your person is worthy of celebrity or not. You will also recognize the counterargument in your essay.</a:t>
            </a:r>
          </a:p>
          <a:p>
            <a:pPr lvl="0"/>
            <a:r>
              <a:rPr lang="en-US" dirty="0"/>
              <a:t>Posters: pro &amp; con poster</a:t>
            </a:r>
          </a:p>
          <a:p>
            <a:pPr lvl="0"/>
            <a:r>
              <a:rPr lang="en-US" dirty="0"/>
              <a:t>Works Cited paper giving credit to any and all resources you used in your essay or to produce your posters. Works Cited contains two book &amp; two online credible resources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A presentation – all of the above will be delivered orally to small audiences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prepare for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Read 2 teacher approved books about one person in history (living or </a:t>
            </a:r>
            <a:r>
              <a:rPr lang="en-US" dirty="0" smtClean="0"/>
              <a:t>dead) OR 1 book at least 150 pages. Can </a:t>
            </a:r>
            <a:r>
              <a:rPr lang="en-US" dirty="0"/>
              <a:t>be a biography or an </a:t>
            </a:r>
            <a:r>
              <a:rPr lang="en-US" dirty="0" smtClean="0"/>
              <a:t>autobiography. You have until November 17</a:t>
            </a:r>
            <a:r>
              <a:rPr lang="en-US" baseline="30000" dirty="0" smtClean="0"/>
              <a:t>th</a:t>
            </a:r>
            <a:r>
              <a:rPr lang="en-US" dirty="0" smtClean="0"/>
              <a:t> to complete the novels (both in class &amp; out)</a:t>
            </a:r>
            <a:endParaRPr lang="en-US" dirty="0"/>
          </a:p>
          <a:p>
            <a:pPr lvl="0"/>
            <a:r>
              <a:rPr lang="en-US" dirty="0"/>
              <a:t>Read 2 credible websites about your person</a:t>
            </a:r>
          </a:p>
          <a:p>
            <a:r>
              <a:rPr lang="en-US" dirty="0" smtClean="0"/>
              <a:t>Maintain notes throughout all of your reading, keeping in mind the end goal of whether your person should be worthy of celebrity or not.</a:t>
            </a:r>
          </a:p>
          <a:p>
            <a:pPr lvl="1"/>
            <a:r>
              <a:rPr lang="en-US" dirty="0" smtClean="0"/>
              <a:t>Keep track of quotes w/ page numbers, and examples from the book that you paraphrase w/ page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I be graded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Final presentations are November 19, 20, 21</a:t>
            </a:r>
          </a:p>
          <a:p>
            <a:pPr lvl="0"/>
            <a:r>
              <a:rPr lang="en-US" dirty="0"/>
              <a:t>You will be assigned a day to present</a:t>
            </a:r>
          </a:p>
          <a:p>
            <a:pPr lvl="0"/>
            <a:r>
              <a:rPr lang="en-US" dirty="0"/>
              <a:t>Parents/Family will be invited to attend</a:t>
            </a:r>
          </a:p>
          <a:p>
            <a:pPr lvl="0"/>
            <a:r>
              <a:rPr lang="en-US" dirty="0"/>
              <a:t>You will present your two posters and your essay to a small audience</a:t>
            </a:r>
          </a:p>
          <a:p>
            <a:pPr lvl="0"/>
            <a:r>
              <a:rPr lang="en-US" dirty="0"/>
              <a:t>You will present 3-5 times in one class period in front of different audiences</a:t>
            </a:r>
          </a:p>
          <a:p>
            <a:pPr lvl="0"/>
            <a:r>
              <a:rPr lang="en-US" dirty="0"/>
              <a:t>Your audience members will be your final evaluators</a:t>
            </a:r>
          </a:p>
          <a:p>
            <a:pPr lvl="0"/>
            <a:r>
              <a:rPr lang="en-US" dirty="0"/>
              <a:t>If you are absent these three days (i.e. your family leaves early for a holiday), then you must submit your whole presentation in video format to your teacher prior to your departure. Your teacher may or may not show it to your class for evaluation.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person (based on book availability)</a:t>
            </a:r>
          </a:p>
          <a:p>
            <a:r>
              <a:rPr lang="en-US" dirty="0" smtClean="0"/>
              <a:t>Be prepared to find a second book about that person (school library, public library, home, etc</a:t>
            </a:r>
            <a:r>
              <a:rPr lang="en-US" dirty="0" smtClean="0"/>
              <a:t>.) if the book is less than 150 pages</a:t>
            </a:r>
            <a:endParaRPr lang="en-US" dirty="0" smtClean="0"/>
          </a:p>
          <a:p>
            <a:r>
              <a:rPr lang="en-US" dirty="0" smtClean="0"/>
              <a:t>Fill out the K-W-L chart</a:t>
            </a:r>
          </a:p>
          <a:p>
            <a:r>
              <a:rPr lang="en-US" dirty="0" smtClean="0"/>
              <a:t>Read</a:t>
            </a:r>
          </a:p>
          <a:p>
            <a:r>
              <a:rPr lang="en-US" dirty="0" smtClean="0"/>
              <a:t>Exit ticket on K-W-L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388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do these people have in common?</vt:lpstr>
      <vt:lpstr>PowerPoint Presentation</vt:lpstr>
      <vt:lpstr>What do these people have in common?</vt:lpstr>
      <vt:lpstr>PowerPoint Presentation</vt:lpstr>
      <vt:lpstr>What qualities make a person worthy of being a celebrity?</vt:lpstr>
      <vt:lpstr>What are you going to produce?</vt:lpstr>
      <vt:lpstr>How do you prepare for this?</vt:lpstr>
      <vt:lpstr>What will I be graded on?</vt:lpstr>
      <vt:lpstr>What do I do first?</vt:lpstr>
    </vt:vector>
  </TitlesOfParts>
  <Company>School District 27j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Meredith</dc:creator>
  <cp:lastModifiedBy>Christy Meredith</cp:lastModifiedBy>
  <cp:revision>12</cp:revision>
  <dcterms:created xsi:type="dcterms:W3CDTF">2014-10-22T17:53:33Z</dcterms:created>
  <dcterms:modified xsi:type="dcterms:W3CDTF">2014-10-23T13:44:49Z</dcterms:modified>
</cp:coreProperties>
</file>